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313" r:id="rId2"/>
    <p:sldId id="314" r:id="rId3"/>
    <p:sldId id="315" r:id="rId4"/>
    <p:sldId id="316" r:id="rId5"/>
    <p:sldId id="317" r:id="rId6"/>
    <p:sldId id="319" r:id="rId7"/>
    <p:sldId id="325" r:id="rId8"/>
    <p:sldId id="320" r:id="rId9"/>
    <p:sldId id="321" r:id="rId10"/>
    <p:sldId id="322" r:id="rId11"/>
    <p:sldId id="323" r:id="rId12"/>
    <p:sldId id="327" r:id="rId13"/>
    <p:sldId id="270" r:id="rId14"/>
    <p:sldId id="326" r:id="rId15"/>
  </p:sldIdLst>
  <p:sldSz cx="9144000" cy="5143500" type="screen16x9"/>
  <p:notesSz cx="6858000" cy="9144000"/>
  <p:embeddedFontLst>
    <p:embeddedFont>
      <p:font typeface="Lexend" panose="020B0604020202020204" charset="0"/>
      <p:regular r:id="rId17"/>
      <p:bold r:id="rId18"/>
    </p:embeddedFont>
    <p:embeddedFont>
      <p:font typeface="Mukt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628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C0436-0B04-4B54-8707-3D02B4705404}">
  <a:tblStyle styleId="{CF2C0436-0B04-4B54-8707-3D02B4705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F51ED7-85E2-49AF-8E95-4DB779432B3A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9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09de3d600b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09de3d600b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99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09de3d600b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09de3d600b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1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9de3d600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9de3d600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67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09de3d600b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09de3d600b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24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09de3d600b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09de3d600b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979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3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 rot="6314649" flipH="1">
            <a:off x="-183300" y="-1965753"/>
            <a:ext cx="9663021" cy="9927253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/>
          </p:nvPr>
        </p:nvSpPr>
        <p:spPr>
          <a:xfrm>
            <a:off x="720000" y="2099463"/>
            <a:ext cx="3852000" cy="15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 rot="-268">
            <a:off x="720000" y="3784051"/>
            <a:ext cx="38520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8" name="Google Shape;268;p20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269" name="Google Shape;269;p20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0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71" name="Google Shape;271;p20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5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362" name="Google Shape;362;p2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" name="Google Shape;363;p2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64" name="Google Shape;364;p2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title" idx="2"/>
          </p:nvPr>
        </p:nvSpPr>
        <p:spPr>
          <a:xfrm>
            <a:off x="1192950" y="2761650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subTitle" idx="1"/>
          </p:nvPr>
        </p:nvSpPr>
        <p:spPr>
          <a:xfrm>
            <a:off x="916000" y="3224025"/>
            <a:ext cx="2106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title" idx="3"/>
          </p:nvPr>
        </p:nvSpPr>
        <p:spPr>
          <a:xfrm>
            <a:off x="3807338" y="2761638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subTitle" idx="4"/>
          </p:nvPr>
        </p:nvSpPr>
        <p:spPr>
          <a:xfrm>
            <a:off x="3522338" y="3224025"/>
            <a:ext cx="2103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title" idx="5"/>
          </p:nvPr>
        </p:nvSpPr>
        <p:spPr>
          <a:xfrm>
            <a:off x="6411875" y="2761650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2" name="Google Shape;372;p25"/>
          <p:cNvSpPr txBox="1">
            <a:spLocks noGrp="1"/>
          </p:cNvSpPr>
          <p:nvPr>
            <p:ph type="subTitle" idx="6"/>
          </p:nvPr>
        </p:nvSpPr>
        <p:spPr>
          <a:xfrm>
            <a:off x="6136700" y="3224025"/>
            <a:ext cx="2103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6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376" name="Google Shape;376;p2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" name="Google Shape;377;p2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78" name="Google Shape;378;p2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title" idx="2"/>
          </p:nvPr>
        </p:nvSpPr>
        <p:spPr>
          <a:xfrm>
            <a:off x="1773937" y="1761550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1"/>
          </p:nvPr>
        </p:nvSpPr>
        <p:spPr>
          <a:xfrm>
            <a:off x="3473453" y="1594700"/>
            <a:ext cx="4718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title" idx="3"/>
          </p:nvPr>
        </p:nvSpPr>
        <p:spPr>
          <a:xfrm>
            <a:off x="1759474" y="2854475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subTitle" idx="4"/>
          </p:nvPr>
        </p:nvSpPr>
        <p:spPr>
          <a:xfrm>
            <a:off x="3473453" y="2685725"/>
            <a:ext cx="4718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title" idx="5"/>
          </p:nvPr>
        </p:nvSpPr>
        <p:spPr>
          <a:xfrm>
            <a:off x="1773937" y="3947400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subTitle" idx="6"/>
          </p:nvPr>
        </p:nvSpPr>
        <p:spPr>
          <a:xfrm>
            <a:off x="3473453" y="3776750"/>
            <a:ext cx="47181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33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43" name="Google Shape;543;p3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45" name="Google Shape;545;p3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3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"/>
          <p:cNvSpPr/>
          <p:nvPr/>
        </p:nvSpPr>
        <p:spPr>
          <a:xfrm rot="-6289639">
            <a:off x="-818352" y="-1831927"/>
            <a:ext cx="8684256" cy="892180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34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50" name="Google Shape;550;p34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34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52" name="Google Shape;552;p34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54" name="Google Shape;55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51358">
            <a:off x="6532692" y="2853255"/>
            <a:ext cx="3915965" cy="380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3">
    <p:bg>
      <p:bgPr>
        <a:solidFill>
          <a:schemeClr val="accent3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66" r:id="rId3"/>
    <p:sldLayoutId id="2147483671" r:id="rId4"/>
    <p:sldLayoutId id="2147483672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67;p40">
            <a:extLst>
              <a:ext uri="{FF2B5EF4-FFF2-40B4-BE49-F238E27FC236}">
                <a16:creationId xmlns:a16="http://schemas.microsoft.com/office/drawing/2014/main" id="{71D4DF64-5B4A-5D10-95D6-9B49B1266C57}"/>
              </a:ext>
            </a:extLst>
          </p:cNvPr>
          <p:cNvSpPr/>
          <p:nvPr/>
        </p:nvSpPr>
        <p:spPr>
          <a:xfrm>
            <a:off x="1013579" y="3769027"/>
            <a:ext cx="2602524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4"/>
          <p:cNvSpPr/>
          <p:nvPr/>
        </p:nvSpPr>
        <p:spPr>
          <a:xfrm>
            <a:off x="8335000" y="2571750"/>
            <a:ext cx="847200" cy="26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4"/>
          <p:cNvSpPr txBox="1">
            <a:spLocks noGrp="1"/>
          </p:cNvSpPr>
          <p:nvPr>
            <p:ph type="title"/>
          </p:nvPr>
        </p:nvSpPr>
        <p:spPr>
          <a:xfrm>
            <a:off x="559136" y="1935266"/>
            <a:ext cx="3852000" cy="15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/>
                </a:solidFill>
              </a:rPr>
              <a:t>Twitter’s</a:t>
            </a:r>
            <a:r>
              <a:rPr lang="en" sz="2800" dirty="0"/>
              <a:t> Dilemma</a:t>
            </a:r>
            <a:endParaRPr sz="2800" dirty="0"/>
          </a:p>
        </p:txBody>
      </p:sp>
      <p:sp>
        <p:nvSpPr>
          <p:cNvPr id="1205" name="Google Shape;1205;p54"/>
          <p:cNvSpPr txBox="1">
            <a:spLocks noGrp="1"/>
          </p:cNvSpPr>
          <p:nvPr>
            <p:ph type="subTitle" idx="1"/>
          </p:nvPr>
        </p:nvSpPr>
        <p:spPr>
          <a:xfrm rot="-268">
            <a:off x="643671" y="2823692"/>
            <a:ext cx="38520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exend" panose="020B0604020202020204" charset="0"/>
              </a:rPr>
              <a:t>A sentiment analysis on Elon Musk’s buyout of the social media company.</a:t>
            </a:r>
            <a:endParaRPr dirty="0">
              <a:latin typeface="Lexend" panose="020B0604020202020204" charset="0"/>
            </a:endParaRPr>
          </a:p>
        </p:txBody>
      </p:sp>
      <p:sp>
        <p:nvSpPr>
          <p:cNvPr id="21" name="Google Shape;569;p40">
            <a:extLst>
              <a:ext uri="{FF2B5EF4-FFF2-40B4-BE49-F238E27FC236}">
                <a16:creationId xmlns:a16="http://schemas.microsoft.com/office/drawing/2014/main" id="{0B326DE5-A95F-7E0B-6124-C3F4E3F027C6}"/>
              </a:ext>
            </a:extLst>
          </p:cNvPr>
          <p:cNvSpPr txBox="1">
            <a:spLocks/>
          </p:cNvSpPr>
          <p:nvPr/>
        </p:nvSpPr>
        <p:spPr>
          <a:xfrm rot="21599419">
            <a:off x="487928" y="3815977"/>
            <a:ext cx="354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dirty="0"/>
              <a:t>Josh Wang, </a:t>
            </a:r>
            <a:r>
              <a:rPr lang="en-US" dirty="0">
                <a:solidFill>
                  <a:schemeClr val="accent2"/>
                </a:solidFill>
              </a:rPr>
              <a:t>Metis, </a:t>
            </a:r>
            <a:r>
              <a:rPr lang="en-US" dirty="0"/>
              <a:t>2022/05/18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0C063E-E100-67D7-8696-D88D7C31A6F2}"/>
              </a:ext>
            </a:extLst>
          </p:cNvPr>
          <p:cNvGrpSpPr/>
          <p:nvPr/>
        </p:nvGrpSpPr>
        <p:grpSpPr>
          <a:xfrm>
            <a:off x="4541257" y="1153552"/>
            <a:ext cx="3823987" cy="3366780"/>
            <a:chOff x="4541257" y="1153552"/>
            <a:chExt cx="3823987" cy="3366780"/>
          </a:xfrm>
        </p:grpSpPr>
        <p:grpSp>
          <p:nvGrpSpPr>
            <p:cNvPr id="22" name="Google Shape;2173;p71">
              <a:extLst>
                <a:ext uri="{FF2B5EF4-FFF2-40B4-BE49-F238E27FC236}">
                  <a16:creationId xmlns:a16="http://schemas.microsoft.com/office/drawing/2014/main" id="{FA07E57D-4EF9-B17E-E275-8C4B75539482}"/>
                </a:ext>
              </a:extLst>
            </p:cNvPr>
            <p:cNvGrpSpPr/>
            <p:nvPr/>
          </p:nvGrpSpPr>
          <p:grpSpPr>
            <a:xfrm>
              <a:off x="4541257" y="1153552"/>
              <a:ext cx="3823987" cy="3366780"/>
              <a:chOff x="1669418" y="1345915"/>
              <a:chExt cx="4461000" cy="3062896"/>
            </a:xfrm>
          </p:grpSpPr>
          <p:sp>
            <p:nvSpPr>
              <p:cNvPr id="23" name="Google Shape;2174;p71">
                <a:extLst>
                  <a:ext uri="{FF2B5EF4-FFF2-40B4-BE49-F238E27FC236}">
                    <a16:creationId xmlns:a16="http://schemas.microsoft.com/office/drawing/2014/main" id="{6C43340E-2854-F931-D2E1-9D7DA544B363}"/>
                  </a:ext>
                </a:extLst>
              </p:cNvPr>
              <p:cNvSpPr/>
              <p:nvPr/>
            </p:nvSpPr>
            <p:spPr>
              <a:xfrm>
                <a:off x="1669418" y="1345915"/>
                <a:ext cx="4461000" cy="2544300"/>
              </a:xfrm>
              <a:prstGeom prst="roundRect">
                <a:avLst>
                  <a:gd name="adj" fmla="val 3857"/>
                </a:avLst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75;p71">
                <a:extLst>
                  <a:ext uri="{FF2B5EF4-FFF2-40B4-BE49-F238E27FC236}">
                    <a16:creationId xmlns:a16="http://schemas.microsoft.com/office/drawing/2014/main" id="{C44BD39C-D4C6-F1BE-A10C-D2F810619A4F}"/>
                  </a:ext>
                </a:extLst>
              </p:cNvPr>
              <p:cNvSpPr/>
              <p:nvPr/>
            </p:nvSpPr>
            <p:spPr>
              <a:xfrm>
                <a:off x="3136306" y="3890163"/>
                <a:ext cx="1523257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25" name="Google Shape;2176;p71">
                <a:extLst>
                  <a:ext uri="{FF2B5EF4-FFF2-40B4-BE49-F238E27FC236}">
                    <a16:creationId xmlns:a16="http://schemas.microsoft.com/office/drawing/2014/main" id="{FF109BCF-7769-D50E-367B-6CF815D56142}"/>
                  </a:ext>
                </a:extLst>
              </p:cNvPr>
              <p:cNvCxnSpPr/>
              <p:nvPr/>
            </p:nvCxnSpPr>
            <p:spPr>
              <a:xfrm>
                <a:off x="3152769" y="4359730"/>
                <a:ext cx="1501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368B8ED-61C0-F330-E525-2C58570F4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761" y="1211798"/>
              <a:ext cx="3573577" cy="268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oogle Shape;1209;p54">
            <a:extLst>
              <a:ext uri="{FF2B5EF4-FFF2-40B4-BE49-F238E27FC236}">
                <a16:creationId xmlns:a16="http://schemas.microsoft.com/office/drawing/2014/main" id="{0680B3CA-ECF5-7E5C-41B1-31E384009A3C}"/>
              </a:ext>
            </a:extLst>
          </p:cNvPr>
          <p:cNvGrpSpPr/>
          <p:nvPr/>
        </p:nvGrpSpPr>
        <p:grpSpPr>
          <a:xfrm>
            <a:off x="386152" y="1387728"/>
            <a:ext cx="847181" cy="608291"/>
            <a:chOff x="4972825" y="2605125"/>
            <a:chExt cx="1078525" cy="774400"/>
          </a:xfrm>
        </p:grpSpPr>
        <p:sp>
          <p:nvSpPr>
            <p:cNvPr id="29" name="Google Shape;1210;p54">
              <a:extLst>
                <a:ext uri="{FF2B5EF4-FFF2-40B4-BE49-F238E27FC236}">
                  <a16:creationId xmlns:a16="http://schemas.microsoft.com/office/drawing/2014/main" id="{91A01D1A-EA3E-1800-7993-AA4C6B379F63}"/>
                </a:ext>
              </a:extLst>
            </p:cNvPr>
            <p:cNvSpPr/>
            <p:nvPr/>
          </p:nvSpPr>
          <p:spPr>
            <a:xfrm>
              <a:off x="4972825" y="2605125"/>
              <a:ext cx="1064450" cy="594500"/>
            </a:xfrm>
            <a:custGeom>
              <a:avLst/>
              <a:gdLst/>
              <a:ahLst/>
              <a:cxnLst/>
              <a:rect l="l" t="t" r="r" b="b"/>
              <a:pathLst>
                <a:path w="42578" h="23780" extrusionOk="0">
                  <a:moveTo>
                    <a:pt x="5669" y="1"/>
                  </a:moveTo>
                  <a:cubicBezTo>
                    <a:pt x="4662" y="1"/>
                    <a:pt x="3784" y="718"/>
                    <a:pt x="3596" y="1724"/>
                  </a:cubicBezTo>
                  <a:lnTo>
                    <a:pt x="48" y="20646"/>
                  </a:lnTo>
                  <a:cubicBezTo>
                    <a:pt x="8" y="20859"/>
                    <a:pt x="1" y="21078"/>
                    <a:pt x="27" y="21293"/>
                  </a:cubicBezTo>
                  <a:lnTo>
                    <a:pt x="1101" y="23780"/>
                  </a:lnTo>
                  <a:lnTo>
                    <a:pt x="5421" y="4305"/>
                  </a:lnTo>
                  <a:lnTo>
                    <a:pt x="42578" y="6659"/>
                  </a:lnTo>
                  <a:lnTo>
                    <a:pt x="41379" y="4420"/>
                  </a:lnTo>
                  <a:cubicBezTo>
                    <a:pt x="41071" y="3701"/>
                    <a:pt x="40392" y="3212"/>
                    <a:pt x="39613" y="3147"/>
                  </a:cubicBezTo>
                  <a:lnTo>
                    <a:pt x="5845" y="8"/>
                  </a:lnTo>
                  <a:cubicBezTo>
                    <a:pt x="5786" y="3"/>
                    <a:pt x="5727" y="1"/>
                    <a:pt x="5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1;p54">
              <a:extLst>
                <a:ext uri="{FF2B5EF4-FFF2-40B4-BE49-F238E27FC236}">
                  <a16:creationId xmlns:a16="http://schemas.microsoft.com/office/drawing/2014/main" id="{201B8ADA-0613-E0C9-2125-F702C061BBA6}"/>
                </a:ext>
              </a:extLst>
            </p:cNvPr>
            <p:cNvSpPr/>
            <p:nvPr/>
          </p:nvSpPr>
          <p:spPr>
            <a:xfrm>
              <a:off x="4989100" y="2683800"/>
              <a:ext cx="1062250" cy="695725"/>
            </a:xfrm>
            <a:custGeom>
              <a:avLst/>
              <a:gdLst/>
              <a:ahLst/>
              <a:cxnLst/>
              <a:rect l="l" t="t" r="r" b="b"/>
              <a:pathLst>
                <a:path w="42490" h="27829" extrusionOk="0">
                  <a:moveTo>
                    <a:pt x="5554" y="0"/>
                  </a:moveTo>
                  <a:cubicBezTo>
                    <a:pt x="4545" y="0"/>
                    <a:pt x="3666" y="720"/>
                    <a:pt x="3479" y="1726"/>
                  </a:cubicBezTo>
                  <a:lnTo>
                    <a:pt x="231" y="19249"/>
                  </a:lnTo>
                  <a:cubicBezTo>
                    <a:pt x="0" y="20491"/>
                    <a:pt x="905" y="21657"/>
                    <a:pt x="2165" y="21741"/>
                  </a:cubicBezTo>
                  <a:lnTo>
                    <a:pt x="11574" y="22371"/>
                  </a:lnTo>
                  <a:cubicBezTo>
                    <a:pt x="12221" y="22415"/>
                    <a:pt x="12813" y="22753"/>
                    <a:pt x="13179" y="23290"/>
                  </a:cubicBezTo>
                  <a:lnTo>
                    <a:pt x="15638" y="26905"/>
                  </a:lnTo>
                  <a:cubicBezTo>
                    <a:pt x="16050" y="27509"/>
                    <a:pt x="16714" y="27829"/>
                    <a:pt x="17386" y="27829"/>
                  </a:cubicBezTo>
                  <a:cubicBezTo>
                    <a:pt x="17864" y="27829"/>
                    <a:pt x="18347" y="27667"/>
                    <a:pt x="18745" y="27330"/>
                  </a:cubicBezTo>
                  <a:lnTo>
                    <a:pt x="22646" y="24039"/>
                  </a:lnTo>
                  <a:cubicBezTo>
                    <a:pt x="23029" y="23717"/>
                    <a:pt x="23512" y="23542"/>
                    <a:pt x="24010" y="23542"/>
                  </a:cubicBezTo>
                  <a:cubicBezTo>
                    <a:pt x="24050" y="23542"/>
                    <a:pt x="24091" y="23543"/>
                    <a:pt x="24132" y="23545"/>
                  </a:cubicBezTo>
                  <a:lnTo>
                    <a:pt x="35116" y="24188"/>
                  </a:lnTo>
                  <a:cubicBezTo>
                    <a:pt x="35158" y="24191"/>
                    <a:pt x="35199" y="24192"/>
                    <a:pt x="35241" y="24192"/>
                  </a:cubicBezTo>
                  <a:cubicBezTo>
                    <a:pt x="36183" y="24192"/>
                    <a:pt x="37020" y="23563"/>
                    <a:pt x="37274" y="22645"/>
                  </a:cubicBezTo>
                  <a:lnTo>
                    <a:pt x="42133" y="5131"/>
                  </a:lnTo>
                  <a:cubicBezTo>
                    <a:pt x="42490" y="3845"/>
                    <a:pt x="41579" y="2555"/>
                    <a:pt x="40248" y="2460"/>
                  </a:cubicBezTo>
                  <a:lnTo>
                    <a:pt x="5705" y="5"/>
                  </a:lnTo>
                  <a:cubicBezTo>
                    <a:pt x="5654" y="2"/>
                    <a:pt x="5604" y="0"/>
                    <a:pt x="55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12;p54">
            <a:extLst>
              <a:ext uri="{FF2B5EF4-FFF2-40B4-BE49-F238E27FC236}">
                <a16:creationId xmlns:a16="http://schemas.microsoft.com/office/drawing/2014/main" id="{B0CEA57B-F80B-D84D-C9EE-775BF6B60C20}"/>
              </a:ext>
            </a:extLst>
          </p:cNvPr>
          <p:cNvGrpSpPr/>
          <p:nvPr/>
        </p:nvGrpSpPr>
        <p:grpSpPr>
          <a:xfrm rot="-538467">
            <a:off x="8028414" y="4338420"/>
            <a:ext cx="525656" cy="530162"/>
            <a:chOff x="1482725" y="1385500"/>
            <a:chExt cx="201225" cy="202950"/>
          </a:xfrm>
        </p:grpSpPr>
        <p:sp>
          <p:nvSpPr>
            <p:cNvPr id="32" name="Google Shape;1213;p54">
              <a:extLst>
                <a:ext uri="{FF2B5EF4-FFF2-40B4-BE49-F238E27FC236}">
                  <a16:creationId xmlns:a16="http://schemas.microsoft.com/office/drawing/2014/main" id="{865B2A61-F0AE-C037-6E9A-DB2D6C5EC3BB}"/>
                </a:ext>
              </a:extLst>
            </p:cNvPr>
            <p:cNvSpPr/>
            <p:nvPr/>
          </p:nvSpPr>
          <p:spPr>
            <a:xfrm>
              <a:off x="1497225" y="1401700"/>
              <a:ext cx="186725" cy="186750"/>
            </a:xfrm>
            <a:custGeom>
              <a:avLst/>
              <a:gdLst/>
              <a:ahLst/>
              <a:cxnLst/>
              <a:rect l="l" t="t" r="r" b="b"/>
              <a:pathLst>
                <a:path w="7469" h="7470" extrusionOk="0">
                  <a:moveTo>
                    <a:pt x="578" y="0"/>
                  </a:moveTo>
                  <a:cubicBezTo>
                    <a:pt x="259" y="0"/>
                    <a:pt x="0" y="259"/>
                    <a:pt x="0" y="578"/>
                  </a:cubicBezTo>
                  <a:lnTo>
                    <a:pt x="0" y="6891"/>
                  </a:lnTo>
                  <a:cubicBezTo>
                    <a:pt x="0" y="7210"/>
                    <a:pt x="259" y="7469"/>
                    <a:pt x="578" y="7469"/>
                  </a:cubicBezTo>
                  <a:lnTo>
                    <a:pt x="6891" y="7469"/>
                  </a:lnTo>
                  <a:cubicBezTo>
                    <a:pt x="7210" y="7469"/>
                    <a:pt x="7468" y="7210"/>
                    <a:pt x="7468" y="6891"/>
                  </a:cubicBezTo>
                  <a:lnTo>
                    <a:pt x="7468" y="578"/>
                  </a:lnTo>
                  <a:cubicBezTo>
                    <a:pt x="7468" y="259"/>
                    <a:pt x="7210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4;p54">
              <a:extLst>
                <a:ext uri="{FF2B5EF4-FFF2-40B4-BE49-F238E27FC236}">
                  <a16:creationId xmlns:a16="http://schemas.microsoft.com/office/drawing/2014/main" id="{FCBECCAC-289E-78BB-CEFF-9F30A4AC6185}"/>
                </a:ext>
              </a:extLst>
            </p:cNvPr>
            <p:cNvSpPr/>
            <p:nvPr/>
          </p:nvSpPr>
          <p:spPr>
            <a:xfrm>
              <a:off x="1482725" y="1385500"/>
              <a:ext cx="186750" cy="186750"/>
            </a:xfrm>
            <a:custGeom>
              <a:avLst/>
              <a:gdLst/>
              <a:ahLst/>
              <a:cxnLst/>
              <a:rect l="l" t="t" r="r" b="b"/>
              <a:pathLst>
                <a:path w="7470" h="7470" extrusionOk="0">
                  <a:moveTo>
                    <a:pt x="618" y="1"/>
                  </a:moveTo>
                  <a:cubicBezTo>
                    <a:pt x="277" y="1"/>
                    <a:pt x="1" y="277"/>
                    <a:pt x="1" y="617"/>
                  </a:cubicBezTo>
                  <a:lnTo>
                    <a:pt x="1" y="6854"/>
                  </a:lnTo>
                  <a:cubicBezTo>
                    <a:pt x="1" y="7194"/>
                    <a:pt x="277" y="7470"/>
                    <a:pt x="618" y="7470"/>
                  </a:cubicBezTo>
                  <a:lnTo>
                    <a:pt x="6854" y="7470"/>
                  </a:lnTo>
                  <a:cubicBezTo>
                    <a:pt x="7195" y="7470"/>
                    <a:pt x="7470" y="7194"/>
                    <a:pt x="7470" y="6854"/>
                  </a:cubicBezTo>
                  <a:lnTo>
                    <a:pt x="7470" y="617"/>
                  </a:lnTo>
                  <a:cubicBezTo>
                    <a:pt x="7470" y="277"/>
                    <a:pt x="7195" y="1"/>
                    <a:pt x="6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5;p54">
              <a:extLst>
                <a:ext uri="{FF2B5EF4-FFF2-40B4-BE49-F238E27FC236}">
                  <a16:creationId xmlns:a16="http://schemas.microsoft.com/office/drawing/2014/main" id="{82FF5A4A-CB52-E9B4-2C35-2F7CCD2D841E}"/>
                </a:ext>
              </a:extLst>
            </p:cNvPr>
            <p:cNvSpPr/>
            <p:nvPr/>
          </p:nvSpPr>
          <p:spPr>
            <a:xfrm>
              <a:off x="1531925" y="1423100"/>
              <a:ext cx="41125" cy="111575"/>
            </a:xfrm>
            <a:custGeom>
              <a:avLst/>
              <a:gdLst/>
              <a:ahLst/>
              <a:cxnLst/>
              <a:rect l="l" t="t" r="r" b="b"/>
              <a:pathLst>
                <a:path w="1645" h="4463" extrusionOk="0">
                  <a:moveTo>
                    <a:pt x="1386" y="1"/>
                  </a:moveTo>
                  <a:cubicBezTo>
                    <a:pt x="1286" y="1"/>
                    <a:pt x="1194" y="67"/>
                    <a:pt x="1166" y="170"/>
                  </a:cubicBezTo>
                  <a:lnTo>
                    <a:pt x="36" y="4168"/>
                  </a:lnTo>
                  <a:cubicBezTo>
                    <a:pt x="1" y="4291"/>
                    <a:pt x="73" y="4419"/>
                    <a:pt x="195" y="4453"/>
                  </a:cubicBezTo>
                  <a:cubicBezTo>
                    <a:pt x="217" y="4459"/>
                    <a:pt x="238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0" y="295"/>
                  </a:lnTo>
                  <a:cubicBezTo>
                    <a:pt x="1645" y="172"/>
                    <a:pt x="1574" y="44"/>
                    <a:pt x="1450" y="10"/>
                  </a:cubicBezTo>
                  <a:cubicBezTo>
                    <a:pt x="1429" y="4"/>
                    <a:pt x="1408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6;p54">
              <a:extLst>
                <a:ext uri="{FF2B5EF4-FFF2-40B4-BE49-F238E27FC236}">
                  <a16:creationId xmlns:a16="http://schemas.microsoft.com/office/drawing/2014/main" id="{0C758389-1788-AACE-59C1-539E96F440E4}"/>
                </a:ext>
              </a:extLst>
            </p:cNvPr>
            <p:cNvSpPr/>
            <p:nvPr/>
          </p:nvSpPr>
          <p:spPr>
            <a:xfrm>
              <a:off x="1579150" y="1423100"/>
              <a:ext cx="41150" cy="111575"/>
            </a:xfrm>
            <a:custGeom>
              <a:avLst/>
              <a:gdLst/>
              <a:ahLst/>
              <a:cxnLst/>
              <a:rect l="l" t="t" r="r" b="b"/>
              <a:pathLst>
                <a:path w="1646" h="4463" extrusionOk="0">
                  <a:moveTo>
                    <a:pt x="1387" y="1"/>
                  </a:moveTo>
                  <a:cubicBezTo>
                    <a:pt x="1286" y="1"/>
                    <a:pt x="1194" y="67"/>
                    <a:pt x="1165" y="170"/>
                  </a:cubicBezTo>
                  <a:lnTo>
                    <a:pt x="35" y="4168"/>
                  </a:lnTo>
                  <a:cubicBezTo>
                    <a:pt x="0" y="4291"/>
                    <a:pt x="72" y="4419"/>
                    <a:pt x="195" y="4453"/>
                  </a:cubicBezTo>
                  <a:cubicBezTo>
                    <a:pt x="216" y="4459"/>
                    <a:pt x="237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1" y="295"/>
                  </a:lnTo>
                  <a:cubicBezTo>
                    <a:pt x="1646" y="172"/>
                    <a:pt x="1574" y="44"/>
                    <a:pt x="1451" y="10"/>
                  </a:cubicBezTo>
                  <a:cubicBezTo>
                    <a:pt x="1430" y="4"/>
                    <a:pt x="1408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7;p54">
              <a:extLst>
                <a:ext uri="{FF2B5EF4-FFF2-40B4-BE49-F238E27FC236}">
                  <a16:creationId xmlns:a16="http://schemas.microsoft.com/office/drawing/2014/main" id="{708B49E0-9EB9-71A9-2CA8-F26ACB3B27AF}"/>
                </a:ext>
              </a:extLst>
            </p:cNvPr>
            <p:cNvSpPr/>
            <p:nvPr/>
          </p:nvSpPr>
          <p:spPr>
            <a:xfrm>
              <a:off x="1520350" y="1450450"/>
              <a:ext cx="111550" cy="11575"/>
            </a:xfrm>
            <a:custGeom>
              <a:avLst/>
              <a:gdLst/>
              <a:ahLst/>
              <a:cxnLst/>
              <a:rect l="l" t="t" r="r" b="b"/>
              <a:pathLst>
                <a:path w="4462" h="463" extrusionOk="0">
                  <a:moveTo>
                    <a:pt x="231" y="0"/>
                  </a:moveTo>
                  <a:cubicBezTo>
                    <a:pt x="104" y="0"/>
                    <a:pt x="0" y="103"/>
                    <a:pt x="0" y="231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1"/>
                  </a:cubicBezTo>
                  <a:cubicBezTo>
                    <a:pt x="4461" y="103"/>
                    <a:pt x="4357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8;p54">
              <a:extLst>
                <a:ext uri="{FF2B5EF4-FFF2-40B4-BE49-F238E27FC236}">
                  <a16:creationId xmlns:a16="http://schemas.microsoft.com/office/drawing/2014/main" id="{ACA9E250-0C6D-5A51-9A27-05B764FAB79E}"/>
                </a:ext>
              </a:extLst>
            </p:cNvPr>
            <p:cNvSpPr/>
            <p:nvPr/>
          </p:nvSpPr>
          <p:spPr>
            <a:xfrm>
              <a:off x="1520350" y="1496100"/>
              <a:ext cx="111550" cy="11600"/>
            </a:xfrm>
            <a:custGeom>
              <a:avLst/>
              <a:gdLst/>
              <a:ahLst/>
              <a:cxnLst/>
              <a:rect l="l" t="t" r="r" b="b"/>
              <a:pathLst>
                <a:path w="4462" h="464" extrusionOk="0">
                  <a:moveTo>
                    <a:pt x="231" y="1"/>
                  </a:moveTo>
                  <a:cubicBezTo>
                    <a:pt x="104" y="1"/>
                    <a:pt x="0" y="104"/>
                    <a:pt x="0" y="232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2"/>
                  </a:cubicBezTo>
                  <a:cubicBezTo>
                    <a:pt x="4461" y="104"/>
                    <a:pt x="4357" y="1"/>
                    <a:pt x="4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569;p40">
            <a:extLst>
              <a:ext uri="{FF2B5EF4-FFF2-40B4-BE49-F238E27FC236}">
                <a16:creationId xmlns:a16="http://schemas.microsoft.com/office/drawing/2014/main" id="{3DDE8025-DA49-2DC7-7201-626D37E0B6F7}"/>
              </a:ext>
            </a:extLst>
          </p:cNvPr>
          <p:cNvSpPr txBox="1">
            <a:spLocks/>
          </p:cNvSpPr>
          <p:nvPr/>
        </p:nvSpPr>
        <p:spPr>
          <a:xfrm rot="21599419">
            <a:off x="198612" y="557857"/>
            <a:ext cx="354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sz="1200" dirty="0"/>
              <a:t>#ElonMuskBuysTwitter</a:t>
            </a:r>
          </a:p>
        </p:txBody>
      </p:sp>
    </p:spTree>
    <p:extLst>
      <p:ext uri="{BB962C8B-B14F-4D97-AF65-F5344CB8AC3E}">
        <p14:creationId xmlns:p14="http://schemas.microsoft.com/office/powerpoint/2010/main" val="308299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B477-ED83-01BE-252B-6F5DFE3A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5416700" cy="564300"/>
          </a:xfrm>
        </p:spPr>
        <p:txBody>
          <a:bodyPr/>
          <a:lstStyle/>
          <a:p>
            <a:r>
              <a:rPr lang="en-US" sz="1800" dirty="0"/>
              <a:t>Topic modeling by Latent Semantic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751DE6E-CADA-D7F1-1231-1CE988A7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2" y="1732114"/>
            <a:ext cx="4928407" cy="267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128B22-5237-960C-C66E-B13B2C3A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46" y="2046512"/>
            <a:ext cx="4000152" cy="20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3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AE00-E305-AA48-3B71-0635F520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 time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2327A77-9ACA-9403-F4ED-87A7A84E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72" y="1446209"/>
            <a:ext cx="6703255" cy="34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9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0999-57D1-A930-D55E-3B3D1CE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96" y="307883"/>
            <a:ext cx="5204700" cy="564300"/>
          </a:xfrm>
        </p:spPr>
        <p:txBody>
          <a:bodyPr/>
          <a:lstStyle/>
          <a:p>
            <a:r>
              <a:rPr lang="en-US" sz="2400" dirty="0" err="1"/>
              <a:t>Streamlit</a:t>
            </a:r>
            <a:br>
              <a:rPr lang="en-US" sz="2400" dirty="0"/>
            </a:br>
            <a:r>
              <a:rPr lang="en-US" sz="2400" dirty="0"/>
              <a:t>Deployment</a:t>
            </a:r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547C0A-3A48-974C-B661-7841650A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240" y="0"/>
            <a:ext cx="6339760" cy="5143500"/>
          </a:xfrm>
          <a:prstGeom prst="rect">
            <a:avLst/>
          </a:prstGeom>
        </p:spPr>
      </p:pic>
      <p:sp>
        <p:nvSpPr>
          <p:cNvPr id="13" name="Subtitle 11">
            <a:extLst>
              <a:ext uri="{FF2B5EF4-FFF2-40B4-BE49-F238E27FC236}">
                <a16:creationId xmlns:a16="http://schemas.microsoft.com/office/drawing/2014/main" id="{15DAF27C-7F15-2669-7FCE-8C55A68E8361}"/>
              </a:ext>
            </a:extLst>
          </p:cNvPr>
          <p:cNvSpPr txBox="1">
            <a:spLocks/>
          </p:cNvSpPr>
          <p:nvPr/>
        </p:nvSpPr>
        <p:spPr>
          <a:xfrm>
            <a:off x="112541" y="1804119"/>
            <a:ext cx="2567354" cy="212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39700" indent="0"/>
            <a:r>
              <a:rPr lang="en-US" dirty="0">
                <a:latin typeface="Lexend" panose="020B0604020202020204" charset="0"/>
              </a:rPr>
              <a:t>Sentiment analysis app:</a:t>
            </a:r>
          </a:p>
          <a:p>
            <a:pPr marL="139700" indent="0"/>
            <a:endParaRPr lang="en-US" dirty="0">
              <a:latin typeface="Lexend" panose="020B0604020202020204" charset="0"/>
            </a:endParaRPr>
          </a:p>
          <a:p>
            <a:pPr marL="139700" indent="0"/>
            <a:r>
              <a:rPr lang="en-US" dirty="0">
                <a:latin typeface="Lexend" panose="020B0604020202020204" charset="0"/>
              </a:rPr>
              <a:t>Input: keyword, </a:t>
            </a:r>
            <a:r>
              <a:rPr lang="en-US" dirty="0" err="1">
                <a:latin typeface="Lexend" panose="020B0604020202020204" charset="0"/>
              </a:rPr>
              <a:t>political_stance</a:t>
            </a:r>
            <a:r>
              <a:rPr lang="en-US" dirty="0">
                <a:latin typeface="Lexend" panose="020B0604020202020204" charset="0"/>
              </a:rPr>
              <a:t>, date</a:t>
            </a:r>
          </a:p>
          <a:p>
            <a:pPr marL="139700" indent="0"/>
            <a:endParaRPr lang="en-US" dirty="0">
              <a:latin typeface="Lexend" panose="020B0604020202020204" charset="0"/>
            </a:endParaRPr>
          </a:p>
          <a:p>
            <a:pPr marL="139700" indent="0"/>
            <a:r>
              <a:rPr lang="en-US" dirty="0">
                <a:latin typeface="Lexend" panose="020B0604020202020204" charset="0"/>
              </a:rPr>
              <a:t>Output: average sentiment of tweets matching the criteria</a:t>
            </a:r>
          </a:p>
        </p:txBody>
      </p:sp>
    </p:spTree>
    <p:extLst>
      <p:ext uri="{BB962C8B-B14F-4D97-AF65-F5344CB8AC3E}">
        <p14:creationId xmlns:p14="http://schemas.microsoft.com/office/powerpoint/2010/main" val="197938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4"/>
          <p:cNvSpPr/>
          <p:nvPr/>
        </p:nvSpPr>
        <p:spPr>
          <a:xfrm>
            <a:off x="8335000" y="2571750"/>
            <a:ext cx="847200" cy="26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4"/>
          <p:cNvSpPr txBox="1">
            <a:spLocks noGrp="1"/>
          </p:cNvSpPr>
          <p:nvPr>
            <p:ph type="title"/>
          </p:nvPr>
        </p:nvSpPr>
        <p:spPr>
          <a:xfrm>
            <a:off x="719968" y="2099459"/>
            <a:ext cx="3852000" cy="15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you.</a:t>
            </a:r>
            <a:endParaRPr dirty="0"/>
          </a:p>
        </p:txBody>
      </p:sp>
      <p:sp>
        <p:nvSpPr>
          <p:cNvPr id="1205" name="Google Shape;1205;p54"/>
          <p:cNvSpPr txBox="1">
            <a:spLocks noGrp="1"/>
          </p:cNvSpPr>
          <p:nvPr>
            <p:ph type="subTitle" idx="1"/>
          </p:nvPr>
        </p:nvSpPr>
        <p:spPr>
          <a:xfrm rot="-268">
            <a:off x="423285" y="3288811"/>
            <a:ext cx="38520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code used for this project can be found here: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https://github.com/JoshJingtianWang/ElonMusk_NLP</a:t>
            </a:r>
            <a:endParaRPr sz="1200" dirty="0"/>
          </a:p>
        </p:txBody>
      </p:sp>
      <p:cxnSp>
        <p:nvCxnSpPr>
          <p:cNvPr id="1207" name="Google Shape;1207;p54"/>
          <p:cNvCxnSpPr/>
          <p:nvPr/>
        </p:nvCxnSpPr>
        <p:spPr>
          <a:xfrm>
            <a:off x="804214" y="3325703"/>
            <a:ext cx="2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9" name="Google Shape;1209;p54"/>
          <p:cNvGrpSpPr/>
          <p:nvPr/>
        </p:nvGrpSpPr>
        <p:grpSpPr>
          <a:xfrm>
            <a:off x="386152" y="1387728"/>
            <a:ext cx="847181" cy="608291"/>
            <a:chOff x="4972825" y="2605125"/>
            <a:chExt cx="1078525" cy="774400"/>
          </a:xfrm>
        </p:grpSpPr>
        <p:sp>
          <p:nvSpPr>
            <p:cNvPr id="1210" name="Google Shape;1210;p54"/>
            <p:cNvSpPr/>
            <p:nvPr/>
          </p:nvSpPr>
          <p:spPr>
            <a:xfrm>
              <a:off x="4972825" y="2605125"/>
              <a:ext cx="1064450" cy="594500"/>
            </a:xfrm>
            <a:custGeom>
              <a:avLst/>
              <a:gdLst/>
              <a:ahLst/>
              <a:cxnLst/>
              <a:rect l="l" t="t" r="r" b="b"/>
              <a:pathLst>
                <a:path w="42578" h="23780" extrusionOk="0">
                  <a:moveTo>
                    <a:pt x="5669" y="1"/>
                  </a:moveTo>
                  <a:cubicBezTo>
                    <a:pt x="4662" y="1"/>
                    <a:pt x="3784" y="718"/>
                    <a:pt x="3596" y="1724"/>
                  </a:cubicBezTo>
                  <a:lnTo>
                    <a:pt x="48" y="20646"/>
                  </a:lnTo>
                  <a:cubicBezTo>
                    <a:pt x="8" y="20859"/>
                    <a:pt x="1" y="21078"/>
                    <a:pt x="27" y="21293"/>
                  </a:cubicBezTo>
                  <a:lnTo>
                    <a:pt x="1101" y="23780"/>
                  </a:lnTo>
                  <a:lnTo>
                    <a:pt x="5421" y="4305"/>
                  </a:lnTo>
                  <a:lnTo>
                    <a:pt x="42578" y="6659"/>
                  </a:lnTo>
                  <a:lnTo>
                    <a:pt x="41379" y="4420"/>
                  </a:lnTo>
                  <a:cubicBezTo>
                    <a:pt x="41071" y="3701"/>
                    <a:pt x="40392" y="3212"/>
                    <a:pt x="39613" y="3147"/>
                  </a:cubicBezTo>
                  <a:lnTo>
                    <a:pt x="5845" y="8"/>
                  </a:lnTo>
                  <a:cubicBezTo>
                    <a:pt x="5786" y="3"/>
                    <a:pt x="5727" y="1"/>
                    <a:pt x="5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4989100" y="2683800"/>
              <a:ext cx="1062250" cy="695725"/>
            </a:xfrm>
            <a:custGeom>
              <a:avLst/>
              <a:gdLst/>
              <a:ahLst/>
              <a:cxnLst/>
              <a:rect l="l" t="t" r="r" b="b"/>
              <a:pathLst>
                <a:path w="42490" h="27829" extrusionOk="0">
                  <a:moveTo>
                    <a:pt x="5554" y="0"/>
                  </a:moveTo>
                  <a:cubicBezTo>
                    <a:pt x="4545" y="0"/>
                    <a:pt x="3666" y="720"/>
                    <a:pt x="3479" y="1726"/>
                  </a:cubicBezTo>
                  <a:lnTo>
                    <a:pt x="231" y="19249"/>
                  </a:lnTo>
                  <a:cubicBezTo>
                    <a:pt x="0" y="20491"/>
                    <a:pt x="905" y="21657"/>
                    <a:pt x="2165" y="21741"/>
                  </a:cubicBezTo>
                  <a:lnTo>
                    <a:pt x="11574" y="22371"/>
                  </a:lnTo>
                  <a:cubicBezTo>
                    <a:pt x="12221" y="22415"/>
                    <a:pt x="12813" y="22753"/>
                    <a:pt x="13179" y="23290"/>
                  </a:cubicBezTo>
                  <a:lnTo>
                    <a:pt x="15638" y="26905"/>
                  </a:lnTo>
                  <a:cubicBezTo>
                    <a:pt x="16050" y="27509"/>
                    <a:pt x="16714" y="27829"/>
                    <a:pt x="17386" y="27829"/>
                  </a:cubicBezTo>
                  <a:cubicBezTo>
                    <a:pt x="17864" y="27829"/>
                    <a:pt x="18347" y="27667"/>
                    <a:pt x="18745" y="27330"/>
                  </a:cubicBezTo>
                  <a:lnTo>
                    <a:pt x="22646" y="24039"/>
                  </a:lnTo>
                  <a:cubicBezTo>
                    <a:pt x="23029" y="23717"/>
                    <a:pt x="23512" y="23542"/>
                    <a:pt x="24010" y="23542"/>
                  </a:cubicBezTo>
                  <a:cubicBezTo>
                    <a:pt x="24050" y="23542"/>
                    <a:pt x="24091" y="23543"/>
                    <a:pt x="24132" y="23545"/>
                  </a:cubicBezTo>
                  <a:lnTo>
                    <a:pt x="35116" y="24188"/>
                  </a:lnTo>
                  <a:cubicBezTo>
                    <a:pt x="35158" y="24191"/>
                    <a:pt x="35199" y="24192"/>
                    <a:pt x="35241" y="24192"/>
                  </a:cubicBezTo>
                  <a:cubicBezTo>
                    <a:pt x="36183" y="24192"/>
                    <a:pt x="37020" y="23563"/>
                    <a:pt x="37274" y="22645"/>
                  </a:cubicBezTo>
                  <a:lnTo>
                    <a:pt x="42133" y="5131"/>
                  </a:lnTo>
                  <a:cubicBezTo>
                    <a:pt x="42490" y="3845"/>
                    <a:pt x="41579" y="2555"/>
                    <a:pt x="40248" y="2460"/>
                  </a:cubicBezTo>
                  <a:lnTo>
                    <a:pt x="5705" y="5"/>
                  </a:lnTo>
                  <a:cubicBezTo>
                    <a:pt x="5654" y="2"/>
                    <a:pt x="5604" y="0"/>
                    <a:pt x="55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54"/>
          <p:cNvGrpSpPr/>
          <p:nvPr/>
        </p:nvGrpSpPr>
        <p:grpSpPr>
          <a:xfrm rot="-538467">
            <a:off x="8028414" y="4338420"/>
            <a:ext cx="525656" cy="530162"/>
            <a:chOff x="1482725" y="1385500"/>
            <a:chExt cx="201225" cy="202950"/>
          </a:xfrm>
        </p:grpSpPr>
        <p:sp>
          <p:nvSpPr>
            <p:cNvPr id="1213" name="Google Shape;1213;p54"/>
            <p:cNvSpPr/>
            <p:nvPr/>
          </p:nvSpPr>
          <p:spPr>
            <a:xfrm>
              <a:off x="1497225" y="1401700"/>
              <a:ext cx="186725" cy="186750"/>
            </a:xfrm>
            <a:custGeom>
              <a:avLst/>
              <a:gdLst/>
              <a:ahLst/>
              <a:cxnLst/>
              <a:rect l="l" t="t" r="r" b="b"/>
              <a:pathLst>
                <a:path w="7469" h="7470" extrusionOk="0">
                  <a:moveTo>
                    <a:pt x="578" y="0"/>
                  </a:moveTo>
                  <a:cubicBezTo>
                    <a:pt x="259" y="0"/>
                    <a:pt x="0" y="259"/>
                    <a:pt x="0" y="578"/>
                  </a:cubicBezTo>
                  <a:lnTo>
                    <a:pt x="0" y="6891"/>
                  </a:lnTo>
                  <a:cubicBezTo>
                    <a:pt x="0" y="7210"/>
                    <a:pt x="259" y="7469"/>
                    <a:pt x="578" y="7469"/>
                  </a:cubicBezTo>
                  <a:lnTo>
                    <a:pt x="6891" y="7469"/>
                  </a:lnTo>
                  <a:cubicBezTo>
                    <a:pt x="7210" y="7469"/>
                    <a:pt x="7468" y="7210"/>
                    <a:pt x="7468" y="6891"/>
                  </a:cubicBezTo>
                  <a:lnTo>
                    <a:pt x="7468" y="578"/>
                  </a:lnTo>
                  <a:cubicBezTo>
                    <a:pt x="7468" y="259"/>
                    <a:pt x="7210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1482725" y="1385500"/>
              <a:ext cx="186750" cy="186750"/>
            </a:xfrm>
            <a:custGeom>
              <a:avLst/>
              <a:gdLst/>
              <a:ahLst/>
              <a:cxnLst/>
              <a:rect l="l" t="t" r="r" b="b"/>
              <a:pathLst>
                <a:path w="7470" h="7470" extrusionOk="0">
                  <a:moveTo>
                    <a:pt x="618" y="1"/>
                  </a:moveTo>
                  <a:cubicBezTo>
                    <a:pt x="277" y="1"/>
                    <a:pt x="1" y="277"/>
                    <a:pt x="1" y="617"/>
                  </a:cubicBezTo>
                  <a:lnTo>
                    <a:pt x="1" y="6854"/>
                  </a:lnTo>
                  <a:cubicBezTo>
                    <a:pt x="1" y="7194"/>
                    <a:pt x="277" y="7470"/>
                    <a:pt x="618" y="7470"/>
                  </a:cubicBezTo>
                  <a:lnTo>
                    <a:pt x="6854" y="7470"/>
                  </a:lnTo>
                  <a:cubicBezTo>
                    <a:pt x="7195" y="7470"/>
                    <a:pt x="7470" y="7194"/>
                    <a:pt x="7470" y="6854"/>
                  </a:cubicBezTo>
                  <a:lnTo>
                    <a:pt x="7470" y="617"/>
                  </a:lnTo>
                  <a:cubicBezTo>
                    <a:pt x="7470" y="277"/>
                    <a:pt x="7195" y="1"/>
                    <a:pt x="6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1531925" y="1423100"/>
              <a:ext cx="41125" cy="111575"/>
            </a:xfrm>
            <a:custGeom>
              <a:avLst/>
              <a:gdLst/>
              <a:ahLst/>
              <a:cxnLst/>
              <a:rect l="l" t="t" r="r" b="b"/>
              <a:pathLst>
                <a:path w="1645" h="4463" extrusionOk="0">
                  <a:moveTo>
                    <a:pt x="1386" y="1"/>
                  </a:moveTo>
                  <a:cubicBezTo>
                    <a:pt x="1286" y="1"/>
                    <a:pt x="1194" y="67"/>
                    <a:pt x="1166" y="170"/>
                  </a:cubicBezTo>
                  <a:lnTo>
                    <a:pt x="36" y="4168"/>
                  </a:lnTo>
                  <a:cubicBezTo>
                    <a:pt x="1" y="4291"/>
                    <a:pt x="73" y="4419"/>
                    <a:pt x="195" y="4453"/>
                  </a:cubicBezTo>
                  <a:cubicBezTo>
                    <a:pt x="217" y="4459"/>
                    <a:pt x="238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0" y="295"/>
                  </a:lnTo>
                  <a:cubicBezTo>
                    <a:pt x="1645" y="172"/>
                    <a:pt x="1574" y="44"/>
                    <a:pt x="1450" y="10"/>
                  </a:cubicBezTo>
                  <a:cubicBezTo>
                    <a:pt x="1429" y="4"/>
                    <a:pt x="1408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1579150" y="1423100"/>
              <a:ext cx="41150" cy="111575"/>
            </a:xfrm>
            <a:custGeom>
              <a:avLst/>
              <a:gdLst/>
              <a:ahLst/>
              <a:cxnLst/>
              <a:rect l="l" t="t" r="r" b="b"/>
              <a:pathLst>
                <a:path w="1646" h="4463" extrusionOk="0">
                  <a:moveTo>
                    <a:pt x="1387" y="1"/>
                  </a:moveTo>
                  <a:cubicBezTo>
                    <a:pt x="1286" y="1"/>
                    <a:pt x="1194" y="67"/>
                    <a:pt x="1165" y="170"/>
                  </a:cubicBezTo>
                  <a:lnTo>
                    <a:pt x="35" y="4168"/>
                  </a:lnTo>
                  <a:cubicBezTo>
                    <a:pt x="0" y="4291"/>
                    <a:pt x="72" y="4419"/>
                    <a:pt x="195" y="4453"/>
                  </a:cubicBezTo>
                  <a:cubicBezTo>
                    <a:pt x="216" y="4459"/>
                    <a:pt x="237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1" y="295"/>
                  </a:lnTo>
                  <a:cubicBezTo>
                    <a:pt x="1646" y="172"/>
                    <a:pt x="1574" y="44"/>
                    <a:pt x="1451" y="10"/>
                  </a:cubicBezTo>
                  <a:cubicBezTo>
                    <a:pt x="1430" y="4"/>
                    <a:pt x="1408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1520350" y="1450450"/>
              <a:ext cx="111550" cy="11575"/>
            </a:xfrm>
            <a:custGeom>
              <a:avLst/>
              <a:gdLst/>
              <a:ahLst/>
              <a:cxnLst/>
              <a:rect l="l" t="t" r="r" b="b"/>
              <a:pathLst>
                <a:path w="4462" h="463" extrusionOk="0">
                  <a:moveTo>
                    <a:pt x="231" y="0"/>
                  </a:moveTo>
                  <a:cubicBezTo>
                    <a:pt x="104" y="0"/>
                    <a:pt x="0" y="103"/>
                    <a:pt x="0" y="231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1"/>
                  </a:cubicBezTo>
                  <a:cubicBezTo>
                    <a:pt x="4461" y="103"/>
                    <a:pt x="4357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1520350" y="1496100"/>
              <a:ext cx="111550" cy="11600"/>
            </a:xfrm>
            <a:custGeom>
              <a:avLst/>
              <a:gdLst/>
              <a:ahLst/>
              <a:cxnLst/>
              <a:rect l="l" t="t" r="r" b="b"/>
              <a:pathLst>
                <a:path w="4462" h="464" extrusionOk="0">
                  <a:moveTo>
                    <a:pt x="231" y="1"/>
                  </a:moveTo>
                  <a:cubicBezTo>
                    <a:pt x="104" y="1"/>
                    <a:pt x="0" y="104"/>
                    <a:pt x="0" y="232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2"/>
                  </a:cubicBezTo>
                  <a:cubicBezTo>
                    <a:pt x="4461" y="104"/>
                    <a:pt x="4357" y="1"/>
                    <a:pt x="4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875B8-5AF5-BE89-01DA-D343A646087A}"/>
              </a:ext>
            </a:extLst>
          </p:cNvPr>
          <p:cNvGrpSpPr/>
          <p:nvPr/>
        </p:nvGrpSpPr>
        <p:grpSpPr>
          <a:xfrm>
            <a:off x="4039617" y="1432380"/>
            <a:ext cx="4827735" cy="2477670"/>
            <a:chOff x="4140419" y="1376874"/>
            <a:chExt cx="4827735" cy="2477670"/>
          </a:xfrm>
        </p:grpSpPr>
        <p:sp>
          <p:nvSpPr>
            <p:cNvPr id="1203" name="Google Shape;1203;p54"/>
            <p:cNvSpPr/>
            <p:nvPr/>
          </p:nvSpPr>
          <p:spPr>
            <a:xfrm>
              <a:off x="4140419" y="1376874"/>
              <a:ext cx="4827735" cy="2477670"/>
            </a:xfrm>
            <a:prstGeom prst="roundRect">
              <a:avLst>
                <a:gd name="adj" fmla="val 3089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C1E4CBC-A171-76FB-B984-13F13B33C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698" y="1449527"/>
              <a:ext cx="4698060" cy="234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oogle Shape;1479;p59">
            <a:extLst>
              <a:ext uri="{FF2B5EF4-FFF2-40B4-BE49-F238E27FC236}">
                <a16:creationId xmlns:a16="http://schemas.microsoft.com/office/drawing/2014/main" id="{E712182F-603C-D350-1C60-239C08883797}"/>
              </a:ext>
            </a:extLst>
          </p:cNvPr>
          <p:cNvGrpSpPr/>
          <p:nvPr/>
        </p:nvGrpSpPr>
        <p:grpSpPr>
          <a:xfrm>
            <a:off x="2818752" y="4094915"/>
            <a:ext cx="977357" cy="873254"/>
            <a:chOff x="2347903" y="3428362"/>
            <a:chExt cx="379704" cy="339273"/>
          </a:xfrm>
        </p:grpSpPr>
        <p:sp>
          <p:nvSpPr>
            <p:cNvPr id="23" name="Google Shape;1480;p59">
              <a:extLst>
                <a:ext uri="{FF2B5EF4-FFF2-40B4-BE49-F238E27FC236}">
                  <a16:creationId xmlns:a16="http://schemas.microsoft.com/office/drawing/2014/main" id="{86DA4505-8D2B-6117-A4DA-6A482B04A0B4}"/>
                </a:ext>
              </a:extLst>
            </p:cNvPr>
            <p:cNvSpPr/>
            <p:nvPr/>
          </p:nvSpPr>
          <p:spPr>
            <a:xfrm>
              <a:off x="2350611" y="3434978"/>
              <a:ext cx="367942" cy="138317"/>
            </a:xfrm>
            <a:custGeom>
              <a:avLst/>
              <a:gdLst/>
              <a:ahLst/>
              <a:cxnLst/>
              <a:rect l="l" t="t" r="r" b="b"/>
              <a:pathLst>
                <a:path w="9510" h="3575" extrusionOk="0">
                  <a:moveTo>
                    <a:pt x="9510" y="1788"/>
                  </a:moveTo>
                  <a:cubicBezTo>
                    <a:pt x="9510" y="2261"/>
                    <a:pt x="9322" y="2716"/>
                    <a:pt x="8986" y="3051"/>
                  </a:cubicBezTo>
                  <a:cubicBezTo>
                    <a:pt x="8651" y="3387"/>
                    <a:pt x="8196" y="3575"/>
                    <a:pt x="7722" y="3575"/>
                  </a:cubicBezTo>
                  <a:lnTo>
                    <a:pt x="5938" y="3575"/>
                  </a:lnTo>
                  <a:lnTo>
                    <a:pt x="4955" y="3103"/>
                  </a:lnTo>
                  <a:cubicBezTo>
                    <a:pt x="4900" y="3076"/>
                    <a:pt x="4835" y="3083"/>
                    <a:pt x="4785" y="3120"/>
                  </a:cubicBezTo>
                  <a:cubicBezTo>
                    <a:pt x="4737" y="3157"/>
                    <a:pt x="4713" y="3219"/>
                    <a:pt x="4724" y="3279"/>
                  </a:cubicBezTo>
                  <a:lnTo>
                    <a:pt x="4776" y="3575"/>
                  </a:lnTo>
                  <a:lnTo>
                    <a:pt x="1891" y="3575"/>
                  </a:lnTo>
                  <a:cubicBezTo>
                    <a:pt x="963" y="3575"/>
                    <a:pt x="173" y="2872"/>
                    <a:pt x="92" y="1947"/>
                  </a:cubicBezTo>
                  <a:cubicBezTo>
                    <a:pt x="0" y="889"/>
                    <a:pt x="833" y="0"/>
                    <a:pt x="1873" y="0"/>
                  </a:cubicBezTo>
                  <a:lnTo>
                    <a:pt x="7722" y="0"/>
                  </a:lnTo>
                  <a:cubicBezTo>
                    <a:pt x="8196" y="0"/>
                    <a:pt x="8651" y="188"/>
                    <a:pt x="8986" y="523"/>
                  </a:cubicBezTo>
                  <a:cubicBezTo>
                    <a:pt x="9322" y="858"/>
                    <a:pt x="9510" y="1313"/>
                    <a:pt x="951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1;p59">
              <a:extLst>
                <a:ext uri="{FF2B5EF4-FFF2-40B4-BE49-F238E27FC236}">
                  <a16:creationId xmlns:a16="http://schemas.microsoft.com/office/drawing/2014/main" id="{47B2D85B-5FAC-6623-7A31-760A28E0AE77}"/>
                </a:ext>
              </a:extLst>
            </p:cNvPr>
            <p:cNvSpPr/>
            <p:nvPr/>
          </p:nvSpPr>
          <p:spPr>
            <a:xfrm>
              <a:off x="2514115" y="3554027"/>
              <a:ext cx="21318" cy="19268"/>
            </a:xfrm>
            <a:custGeom>
              <a:avLst/>
              <a:gdLst/>
              <a:ahLst/>
              <a:cxnLst/>
              <a:rect l="l" t="t" r="r" b="b"/>
              <a:pathLst>
                <a:path w="551" h="498" extrusionOk="0">
                  <a:moveTo>
                    <a:pt x="498" y="149"/>
                  </a:moveTo>
                  <a:lnTo>
                    <a:pt x="242" y="26"/>
                  </a:lnTo>
                  <a:cubicBezTo>
                    <a:pt x="188" y="0"/>
                    <a:pt x="121" y="6"/>
                    <a:pt x="73" y="43"/>
                  </a:cubicBezTo>
                  <a:cubicBezTo>
                    <a:pt x="25" y="81"/>
                    <a:pt x="1" y="142"/>
                    <a:pt x="12" y="202"/>
                  </a:cubicBezTo>
                  <a:lnTo>
                    <a:pt x="64" y="498"/>
                  </a:lnTo>
                  <a:lnTo>
                    <a:pt x="551" y="498"/>
                  </a:lnTo>
                  <a:lnTo>
                    <a:pt x="498" y="202"/>
                  </a:lnTo>
                  <a:cubicBezTo>
                    <a:pt x="495" y="185"/>
                    <a:pt x="495" y="167"/>
                    <a:pt x="498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2;p59">
              <a:extLst>
                <a:ext uri="{FF2B5EF4-FFF2-40B4-BE49-F238E27FC236}">
                  <a16:creationId xmlns:a16="http://schemas.microsoft.com/office/drawing/2014/main" id="{57E9F0DE-AA9B-2904-D62A-11C990AA9C5F}"/>
                </a:ext>
              </a:extLst>
            </p:cNvPr>
            <p:cNvSpPr/>
            <p:nvPr/>
          </p:nvSpPr>
          <p:spPr>
            <a:xfrm>
              <a:off x="2630301" y="3434978"/>
              <a:ext cx="91347" cy="138317"/>
            </a:xfrm>
            <a:custGeom>
              <a:avLst/>
              <a:gdLst/>
              <a:ahLst/>
              <a:cxnLst/>
              <a:rect l="l" t="t" r="r" b="b"/>
              <a:pathLst>
                <a:path w="2361" h="3575" extrusionOk="0">
                  <a:moveTo>
                    <a:pt x="2268" y="1627"/>
                  </a:moveTo>
                  <a:cubicBezTo>
                    <a:pt x="2187" y="702"/>
                    <a:pt x="1398" y="0"/>
                    <a:pt x="470" y="0"/>
                  </a:cubicBezTo>
                  <a:lnTo>
                    <a:pt x="1" y="0"/>
                  </a:lnTo>
                  <a:cubicBezTo>
                    <a:pt x="988" y="0"/>
                    <a:pt x="1788" y="801"/>
                    <a:pt x="1788" y="1788"/>
                  </a:cubicBezTo>
                  <a:cubicBezTo>
                    <a:pt x="1788" y="2774"/>
                    <a:pt x="988" y="3574"/>
                    <a:pt x="1" y="3574"/>
                  </a:cubicBezTo>
                  <a:lnTo>
                    <a:pt x="488" y="3574"/>
                  </a:lnTo>
                  <a:cubicBezTo>
                    <a:pt x="1528" y="3575"/>
                    <a:pt x="2360" y="2687"/>
                    <a:pt x="2268" y="16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3;p59">
              <a:extLst>
                <a:ext uri="{FF2B5EF4-FFF2-40B4-BE49-F238E27FC236}">
                  <a16:creationId xmlns:a16="http://schemas.microsoft.com/office/drawing/2014/main" id="{BEBAB886-3F5B-3930-695A-51213D75BB66}"/>
                </a:ext>
              </a:extLst>
            </p:cNvPr>
            <p:cNvSpPr/>
            <p:nvPr/>
          </p:nvSpPr>
          <p:spPr>
            <a:xfrm>
              <a:off x="2532919" y="3553679"/>
              <a:ext cx="167296" cy="208423"/>
            </a:xfrm>
            <a:custGeom>
              <a:avLst/>
              <a:gdLst/>
              <a:ahLst/>
              <a:cxnLst/>
              <a:rect l="l" t="t" r="r" b="b"/>
              <a:pathLst>
                <a:path w="4324" h="5387" extrusionOk="0">
                  <a:moveTo>
                    <a:pt x="4239" y="4763"/>
                  </a:moveTo>
                  <a:lnTo>
                    <a:pt x="3864" y="5046"/>
                  </a:lnTo>
                  <a:lnTo>
                    <a:pt x="3487" y="5333"/>
                  </a:lnTo>
                  <a:cubicBezTo>
                    <a:pt x="3416" y="5387"/>
                    <a:pt x="3314" y="5372"/>
                    <a:pt x="3259" y="5300"/>
                  </a:cubicBezTo>
                  <a:lnTo>
                    <a:pt x="1748" y="3306"/>
                  </a:lnTo>
                  <a:lnTo>
                    <a:pt x="942" y="4310"/>
                  </a:lnTo>
                  <a:cubicBezTo>
                    <a:pt x="911" y="4349"/>
                    <a:pt x="860" y="4367"/>
                    <a:pt x="811" y="4354"/>
                  </a:cubicBezTo>
                  <a:cubicBezTo>
                    <a:pt x="763" y="4342"/>
                    <a:pt x="727" y="4303"/>
                    <a:pt x="718" y="4254"/>
                  </a:cubicBezTo>
                  <a:lnTo>
                    <a:pt x="64" y="498"/>
                  </a:lnTo>
                  <a:lnTo>
                    <a:pt x="12" y="202"/>
                  </a:lnTo>
                  <a:cubicBezTo>
                    <a:pt x="1" y="142"/>
                    <a:pt x="25" y="82"/>
                    <a:pt x="73" y="45"/>
                  </a:cubicBezTo>
                  <a:cubicBezTo>
                    <a:pt x="123" y="7"/>
                    <a:pt x="188" y="1"/>
                    <a:pt x="242" y="28"/>
                  </a:cubicBezTo>
                  <a:lnTo>
                    <a:pt x="1224" y="498"/>
                  </a:lnTo>
                  <a:lnTo>
                    <a:pt x="3951" y="1804"/>
                  </a:lnTo>
                  <a:cubicBezTo>
                    <a:pt x="3996" y="1826"/>
                    <a:pt x="4025" y="1872"/>
                    <a:pt x="4024" y="1921"/>
                  </a:cubicBezTo>
                  <a:cubicBezTo>
                    <a:pt x="4023" y="1972"/>
                    <a:pt x="3992" y="2016"/>
                    <a:pt x="3947" y="2036"/>
                  </a:cubicBezTo>
                  <a:lnTo>
                    <a:pt x="2760" y="2541"/>
                  </a:lnTo>
                  <a:lnTo>
                    <a:pt x="4271" y="4535"/>
                  </a:lnTo>
                  <a:cubicBezTo>
                    <a:pt x="4324" y="4606"/>
                    <a:pt x="4310" y="4708"/>
                    <a:pt x="4239" y="47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4;p59">
              <a:extLst>
                <a:ext uri="{FF2B5EF4-FFF2-40B4-BE49-F238E27FC236}">
                  <a16:creationId xmlns:a16="http://schemas.microsoft.com/office/drawing/2014/main" id="{2D14C409-108F-87CC-3BB4-4B7571CA099A}"/>
                </a:ext>
              </a:extLst>
            </p:cNvPr>
            <p:cNvSpPr/>
            <p:nvPr/>
          </p:nvSpPr>
          <p:spPr>
            <a:xfrm>
              <a:off x="2533383" y="3553834"/>
              <a:ext cx="166909" cy="208268"/>
            </a:xfrm>
            <a:custGeom>
              <a:avLst/>
              <a:gdLst/>
              <a:ahLst/>
              <a:cxnLst/>
              <a:rect l="l" t="t" r="r" b="b"/>
              <a:pathLst>
                <a:path w="4314" h="5383" extrusionOk="0">
                  <a:moveTo>
                    <a:pt x="4259" y="4530"/>
                  </a:moveTo>
                  <a:lnTo>
                    <a:pt x="2748" y="2536"/>
                  </a:lnTo>
                  <a:lnTo>
                    <a:pt x="3935" y="2032"/>
                  </a:lnTo>
                  <a:cubicBezTo>
                    <a:pt x="3980" y="2012"/>
                    <a:pt x="4011" y="1967"/>
                    <a:pt x="4012" y="1917"/>
                  </a:cubicBezTo>
                  <a:cubicBezTo>
                    <a:pt x="4013" y="1867"/>
                    <a:pt x="3984" y="1822"/>
                    <a:pt x="3939" y="1800"/>
                  </a:cubicBezTo>
                  <a:lnTo>
                    <a:pt x="1212" y="494"/>
                  </a:lnTo>
                  <a:lnTo>
                    <a:pt x="231" y="24"/>
                  </a:lnTo>
                  <a:cubicBezTo>
                    <a:pt x="184" y="1"/>
                    <a:pt x="131" y="3"/>
                    <a:pt x="84" y="27"/>
                  </a:cubicBezTo>
                  <a:cubicBezTo>
                    <a:pt x="39" y="51"/>
                    <a:pt x="8" y="95"/>
                    <a:pt x="0" y="147"/>
                  </a:cubicBezTo>
                  <a:lnTo>
                    <a:pt x="726" y="494"/>
                  </a:lnTo>
                  <a:lnTo>
                    <a:pt x="3453" y="1800"/>
                  </a:lnTo>
                  <a:cubicBezTo>
                    <a:pt x="3497" y="1822"/>
                    <a:pt x="3525" y="1868"/>
                    <a:pt x="3524" y="1917"/>
                  </a:cubicBezTo>
                  <a:cubicBezTo>
                    <a:pt x="3523" y="1968"/>
                    <a:pt x="3494" y="2012"/>
                    <a:pt x="3448" y="2032"/>
                  </a:cubicBezTo>
                  <a:lnTo>
                    <a:pt x="2262" y="2537"/>
                  </a:lnTo>
                  <a:lnTo>
                    <a:pt x="3772" y="4531"/>
                  </a:lnTo>
                  <a:cubicBezTo>
                    <a:pt x="3826" y="4603"/>
                    <a:pt x="3811" y="4705"/>
                    <a:pt x="3740" y="4760"/>
                  </a:cubicBezTo>
                  <a:lnTo>
                    <a:pt x="3365" y="5043"/>
                  </a:lnTo>
                  <a:lnTo>
                    <a:pt x="3168" y="5193"/>
                  </a:lnTo>
                  <a:lnTo>
                    <a:pt x="3247" y="5296"/>
                  </a:lnTo>
                  <a:cubicBezTo>
                    <a:pt x="3302" y="5368"/>
                    <a:pt x="3404" y="5383"/>
                    <a:pt x="3475" y="5329"/>
                  </a:cubicBezTo>
                  <a:lnTo>
                    <a:pt x="3852" y="5043"/>
                  </a:lnTo>
                  <a:lnTo>
                    <a:pt x="4227" y="4760"/>
                  </a:lnTo>
                  <a:cubicBezTo>
                    <a:pt x="4298" y="4705"/>
                    <a:pt x="4313" y="4602"/>
                    <a:pt x="4259" y="453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85;p59">
              <a:extLst>
                <a:ext uri="{FF2B5EF4-FFF2-40B4-BE49-F238E27FC236}">
                  <a16:creationId xmlns:a16="http://schemas.microsoft.com/office/drawing/2014/main" id="{872BC64E-E95F-E5C3-94CB-1CE24B9447CF}"/>
                </a:ext>
              </a:extLst>
            </p:cNvPr>
            <p:cNvSpPr/>
            <p:nvPr/>
          </p:nvSpPr>
          <p:spPr>
            <a:xfrm>
              <a:off x="2350805" y="3434978"/>
              <a:ext cx="91347" cy="138317"/>
            </a:xfrm>
            <a:custGeom>
              <a:avLst/>
              <a:gdLst/>
              <a:ahLst/>
              <a:cxnLst/>
              <a:rect l="l" t="t" r="r" b="b"/>
              <a:pathLst>
                <a:path w="2361" h="3575" extrusionOk="0">
                  <a:moveTo>
                    <a:pt x="93" y="1947"/>
                  </a:moveTo>
                  <a:cubicBezTo>
                    <a:pt x="174" y="2872"/>
                    <a:pt x="963" y="3575"/>
                    <a:pt x="1891" y="3575"/>
                  </a:cubicBezTo>
                  <a:lnTo>
                    <a:pt x="2361" y="3575"/>
                  </a:lnTo>
                  <a:cubicBezTo>
                    <a:pt x="1374" y="3575"/>
                    <a:pt x="574" y="2775"/>
                    <a:pt x="574" y="1788"/>
                  </a:cubicBezTo>
                  <a:cubicBezTo>
                    <a:pt x="574" y="801"/>
                    <a:pt x="1374" y="0"/>
                    <a:pt x="2361" y="0"/>
                  </a:cubicBezTo>
                  <a:lnTo>
                    <a:pt x="1874" y="0"/>
                  </a:lnTo>
                  <a:cubicBezTo>
                    <a:pt x="833" y="0"/>
                    <a:pt x="0" y="889"/>
                    <a:pt x="93" y="19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86;p59">
              <a:extLst>
                <a:ext uri="{FF2B5EF4-FFF2-40B4-BE49-F238E27FC236}">
                  <a16:creationId xmlns:a16="http://schemas.microsoft.com/office/drawing/2014/main" id="{AB008D71-EB63-05E2-3752-FB62CCCF6CA5}"/>
                </a:ext>
              </a:extLst>
            </p:cNvPr>
            <p:cNvSpPr/>
            <p:nvPr/>
          </p:nvSpPr>
          <p:spPr>
            <a:xfrm>
              <a:off x="2423155" y="3428362"/>
              <a:ext cx="50104" cy="12536"/>
            </a:xfrm>
            <a:custGeom>
              <a:avLst/>
              <a:gdLst/>
              <a:ahLst/>
              <a:cxnLst/>
              <a:rect l="l" t="t" r="r" b="b"/>
              <a:pathLst>
                <a:path w="1295" h="324" extrusionOk="0">
                  <a:moveTo>
                    <a:pt x="0" y="0"/>
                  </a:moveTo>
                  <a:lnTo>
                    <a:pt x="1294" y="0"/>
                  </a:lnTo>
                  <a:lnTo>
                    <a:pt x="1294" y="324"/>
                  </a:lnTo>
                  <a:lnTo>
                    <a:pt x="0" y="3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87;p59">
              <a:extLst>
                <a:ext uri="{FF2B5EF4-FFF2-40B4-BE49-F238E27FC236}">
                  <a16:creationId xmlns:a16="http://schemas.microsoft.com/office/drawing/2014/main" id="{92D8A12D-C5EF-5E4A-C0AF-CF77AEBEE6D5}"/>
                </a:ext>
              </a:extLst>
            </p:cNvPr>
            <p:cNvSpPr/>
            <p:nvPr/>
          </p:nvSpPr>
          <p:spPr>
            <a:xfrm>
              <a:off x="2442036" y="3428556"/>
              <a:ext cx="12613" cy="12574"/>
            </a:xfrm>
            <a:custGeom>
              <a:avLst/>
              <a:gdLst/>
              <a:ahLst/>
              <a:cxnLst/>
              <a:rect l="l" t="t" r="r" b="b"/>
              <a:pathLst>
                <a:path w="326" h="325" extrusionOk="0">
                  <a:moveTo>
                    <a:pt x="325" y="163"/>
                  </a:moveTo>
                  <a:cubicBezTo>
                    <a:pt x="325" y="253"/>
                    <a:pt x="253" y="325"/>
                    <a:pt x="164" y="325"/>
                  </a:cubicBezTo>
                  <a:cubicBezTo>
                    <a:pt x="73" y="325"/>
                    <a:pt x="1" y="253"/>
                    <a:pt x="1" y="163"/>
                  </a:cubicBezTo>
                  <a:cubicBezTo>
                    <a:pt x="1" y="73"/>
                    <a:pt x="73" y="0"/>
                    <a:pt x="164" y="0"/>
                  </a:cubicBezTo>
                  <a:cubicBezTo>
                    <a:pt x="253" y="0"/>
                    <a:pt x="325" y="73"/>
                    <a:pt x="325" y="1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88;p59">
              <a:extLst>
                <a:ext uri="{FF2B5EF4-FFF2-40B4-BE49-F238E27FC236}">
                  <a16:creationId xmlns:a16="http://schemas.microsoft.com/office/drawing/2014/main" id="{8ED72D72-A31B-2A2C-ED1E-27D59298AD1F}"/>
                </a:ext>
              </a:extLst>
            </p:cNvPr>
            <p:cNvSpPr/>
            <p:nvPr/>
          </p:nvSpPr>
          <p:spPr>
            <a:xfrm>
              <a:off x="2347903" y="3428362"/>
              <a:ext cx="379704" cy="339273"/>
            </a:xfrm>
            <a:custGeom>
              <a:avLst/>
              <a:gdLst/>
              <a:ahLst/>
              <a:cxnLst/>
              <a:rect l="l" t="t" r="r" b="b"/>
              <a:pathLst>
                <a:path w="9814" h="8769" extrusionOk="0">
                  <a:moveTo>
                    <a:pt x="4955" y="3419"/>
                  </a:moveTo>
                  <a:lnTo>
                    <a:pt x="5939" y="3891"/>
                  </a:lnTo>
                  <a:cubicBezTo>
                    <a:pt x="5941" y="3892"/>
                    <a:pt x="5943" y="3893"/>
                    <a:pt x="5946" y="3894"/>
                  </a:cubicBezTo>
                  <a:lnTo>
                    <a:pt x="8592" y="5163"/>
                  </a:lnTo>
                  <a:lnTo>
                    <a:pt x="7479" y="5637"/>
                  </a:lnTo>
                  <a:cubicBezTo>
                    <a:pt x="7433" y="5656"/>
                    <a:pt x="7400" y="5696"/>
                    <a:pt x="7386" y="5744"/>
                  </a:cubicBezTo>
                  <a:cubicBezTo>
                    <a:pt x="7373" y="5792"/>
                    <a:pt x="7384" y="5844"/>
                    <a:pt x="7413" y="5884"/>
                  </a:cubicBezTo>
                  <a:lnTo>
                    <a:pt x="8923" y="7880"/>
                  </a:lnTo>
                  <a:lnTo>
                    <a:pt x="8170" y="8449"/>
                  </a:lnTo>
                  <a:lnTo>
                    <a:pt x="6660" y="6453"/>
                  </a:lnTo>
                  <a:cubicBezTo>
                    <a:pt x="6630" y="6413"/>
                    <a:pt x="6584" y="6389"/>
                    <a:pt x="6533" y="6388"/>
                  </a:cubicBezTo>
                  <a:lnTo>
                    <a:pt x="6531" y="6388"/>
                  </a:lnTo>
                  <a:cubicBezTo>
                    <a:pt x="6482" y="6388"/>
                    <a:pt x="6436" y="6411"/>
                    <a:pt x="6404" y="6449"/>
                  </a:cubicBezTo>
                  <a:lnTo>
                    <a:pt x="5646" y="7394"/>
                  </a:lnTo>
                  <a:lnTo>
                    <a:pt x="4955" y="3419"/>
                  </a:lnTo>
                  <a:close/>
                  <a:moveTo>
                    <a:pt x="3251" y="0"/>
                  </a:moveTo>
                  <a:cubicBezTo>
                    <a:pt x="3165" y="0"/>
                    <a:pt x="3089" y="65"/>
                    <a:pt x="3084" y="151"/>
                  </a:cubicBezTo>
                  <a:cubicBezTo>
                    <a:pt x="3077" y="245"/>
                    <a:pt x="3152" y="324"/>
                    <a:pt x="3244" y="324"/>
                  </a:cubicBezTo>
                  <a:lnTo>
                    <a:pt x="7770" y="324"/>
                  </a:lnTo>
                  <a:cubicBezTo>
                    <a:pt x="8615" y="324"/>
                    <a:pt x="9332" y="962"/>
                    <a:pt x="9405" y="1802"/>
                  </a:cubicBezTo>
                  <a:cubicBezTo>
                    <a:pt x="9490" y="2766"/>
                    <a:pt x="8732" y="3575"/>
                    <a:pt x="7786" y="3575"/>
                  </a:cubicBezTo>
                  <a:lnTo>
                    <a:pt x="6045" y="3575"/>
                  </a:lnTo>
                  <a:lnTo>
                    <a:pt x="5096" y="3121"/>
                  </a:lnTo>
                  <a:cubicBezTo>
                    <a:pt x="5051" y="3099"/>
                    <a:pt x="5003" y="3089"/>
                    <a:pt x="4955" y="3089"/>
                  </a:cubicBezTo>
                  <a:cubicBezTo>
                    <a:pt x="4885" y="3089"/>
                    <a:pt x="4816" y="3111"/>
                    <a:pt x="4759" y="3155"/>
                  </a:cubicBezTo>
                  <a:cubicBezTo>
                    <a:pt x="4661" y="3228"/>
                    <a:pt x="4614" y="3350"/>
                    <a:pt x="4635" y="3470"/>
                  </a:cubicBezTo>
                  <a:lnTo>
                    <a:pt x="4653" y="3594"/>
                  </a:lnTo>
                  <a:lnTo>
                    <a:pt x="1948" y="3594"/>
                  </a:lnTo>
                  <a:cubicBezTo>
                    <a:pt x="1948" y="3594"/>
                    <a:pt x="324" y="2849"/>
                    <a:pt x="324" y="1952"/>
                  </a:cubicBezTo>
                  <a:cubicBezTo>
                    <a:pt x="324" y="1057"/>
                    <a:pt x="1051" y="330"/>
                    <a:pt x="1948" y="330"/>
                  </a:cubicBezTo>
                  <a:cubicBezTo>
                    <a:pt x="2037" y="330"/>
                    <a:pt x="2109" y="258"/>
                    <a:pt x="2109" y="168"/>
                  </a:cubicBezTo>
                  <a:cubicBezTo>
                    <a:pt x="2109" y="78"/>
                    <a:pt x="2037" y="5"/>
                    <a:pt x="1948" y="5"/>
                  </a:cubicBezTo>
                  <a:cubicBezTo>
                    <a:pt x="872" y="5"/>
                    <a:pt x="1" y="877"/>
                    <a:pt x="1" y="1952"/>
                  </a:cubicBezTo>
                  <a:cubicBezTo>
                    <a:pt x="1" y="3028"/>
                    <a:pt x="1948" y="3897"/>
                    <a:pt x="1948" y="3897"/>
                  </a:cubicBezTo>
                  <a:lnTo>
                    <a:pt x="4706" y="3897"/>
                  </a:lnTo>
                  <a:lnTo>
                    <a:pt x="5338" y="7521"/>
                  </a:lnTo>
                  <a:cubicBezTo>
                    <a:pt x="5356" y="7633"/>
                    <a:pt x="5439" y="7724"/>
                    <a:pt x="5548" y="7752"/>
                  </a:cubicBezTo>
                  <a:cubicBezTo>
                    <a:pt x="5573" y="7759"/>
                    <a:pt x="5598" y="7762"/>
                    <a:pt x="5623" y="7762"/>
                  </a:cubicBezTo>
                  <a:cubicBezTo>
                    <a:pt x="5709" y="7762"/>
                    <a:pt x="5793" y="7723"/>
                    <a:pt x="5849" y="7654"/>
                  </a:cubicBezTo>
                  <a:lnTo>
                    <a:pt x="6527" y="6810"/>
                  </a:lnTo>
                  <a:lnTo>
                    <a:pt x="7913" y="8639"/>
                  </a:lnTo>
                  <a:cubicBezTo>
                    <a:pt x="7965" y="8709"/>
                    <a:pt x="8042" y="8754"/>
                    <a:pt x="8128" y="8765"/>
                  </a:cubicBezTo>
                  <a:cubicBezTo>
                    <a:pt x="8143" y="8767"/>
                    <a:pt x="8159" y="8768"/>
                    <a:pt x="8173" y="8768"/>
                  </a:cubicBezTo>
                  <a:cubicBezTo>
                    <a:pt x="8244" y="8768"/>
                    <a:pt x="8313" y="8745"/>
                    <a:pt x="8369" y="8702"/>
                  </a:cubicBezTo>
                  <a:lnTo>
                    <a:pt x="9121" y="8134"/>
                  </a:lnTo>
                  <a:cubicBezTo>
                    <a:pt x="9265" y="8025"/>
                    <a:pt x="9292" y="7821"/>
                    <a:pt x="9184" y="7677"/>
                  </a:cubicBezTo>
                  <a:lnTo>
                    <a:pt x="7798" y="5847"/>
                  </a:lnTo>
                  <a:lnTo>
                    <a:pt x="8795" y="5423"/>
                  </a:lnTo>
                  <a:cubicBezTo>
                    <a:pt x="8900" y="5378"/>
                    <a:pt x="8968" y="5275"/>
                    <a:pt x="8968" y="5160"/>
                  </a:cubicBezTo>
                  <a:cubicBezTo>
                    <a:pt x="8972" y="5048"/>
                    <a:pt x="8906" y="4944"/>
                    <a:pt x="8805" y="4897"/>
                  </a:cubicBezTo>
                  <a:lnTo>
                    <a:pt x="6721" y="3897"/>
                  </a:lnTo>
                  <a:lnTo>
                    <a:pt x="7770" y="3897"/>
                  </a:lnTo>
                  <a:cubicBezTo>
                    <a:pt x="8794" y="3897"/>
                    <a:pt x="9658" y="3114"/>
                    <a:pt x="9732" y="2092"/>
                  </a:cubicBezTo>
                  <a:cubicBezTo>
                    <a:pt x="9814" y="952"/>
                    <a:pt x="8912" y="0"/>
                    <a:pt x="7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9;p59">
              <a:extLst>
                <a:ext uri="{FF2B5EF4-FFF2-40B4-BE49-F238E27FC236}">
                  <a16:creationId xmlns:a16="http://schemas.microsoft.com/office/drawing/2014/main" id="{63491005-8618-70E8-3B13-435B34236602}"/>
                </a:ext>
              </a:extLst>
            </p:cNvPr>
            <p:cNvSpPr/>
            <p:nvPr/>
          </p:nvSpPr>
          <p:spPr>
            <a:xfrm>
              <a:off x="2605385" y="3466588"/>
              <a:ext cx="62987" cy="75291"/>
            </a:xfrm>
            <a:custGeom>
              <a:avLst/>
              <a:gdLst/>
              <a:ahLst/>
              <a:cxnLst/>
              <a:rect l="l" t="t" r="r" b="b"/>
              <a:pathLst>
                <a:path w="1628" h="1946" extrusionOk="0">
                  <a:moveTo>
                    <a:pt x="976" y="1772"/>
                  </a:moveTo>
                  <a:lnTo>
                    <a:pt x="976" y="324"/>
                  </a:lnTo>
                  <a:lnTo>
                    <a:pt x="1454" y="324"/>
                  </a:lnTo>
                  <a:cubicBezTo>
                    <a:pt x="1541" y="324"/>
                    <a:pt x="1616" y="259"/>
                    <a:pt x="1621" y="173"/>
                  </a:cubicBezTo>
                  <a:cubicBezTo>
                    <a:pt x="1628" y="78"/>
                    <a:pt x="1553" y="0"/>
                    <a:pt x="1461" y="0"/>
                  </a:cubicBezTo>
                  <a:lnTo>
                    <a:pt x="173" y="0"/>
                  </a:lnTo>
                  <a:cubicBezTo>
                    <a:pt x="87" y="0"/>
                    <a:pt x="12" y="65"/>
                    <a:pt x="6" y="152"/>
                  </a:cubicBezTo>
                  <a:cubicBezTo>
                    <a:pt x="0" y="246"/>
                    <a:pt x="75" y="324"/>
                    <a:pt x="167" y="324"/>
                  </a:cubicBezTo>
                  <a:lnTo>
                    <a:pt x="652" y="324"/>
                  </a:lnTo>
                  <a:lnTo>
                    <a:pt x="652" y="1778"/>
                  </a:lnTo>
                  <a:cubicBezTo>
                    <a:pt x="652" y="1871"/>
                    <a:pt x="730" y="1945"/>
                    <a:pt x="824" y="1940"/>
                  </a:cubicBezTo>
                  <a:cubicBezTo>
                    <a:pt x="910" y="1935"/>
                    <a:pt x="976" y="1859"/>
                    <a:pt x="976" y="17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90;p59">
              <a:extLst>
                <a:ext uri="{FF2B5EF4-FFF2-40B4-BE49-F238E27FC236}">
                  <a16:creationId xmlns:a16="http://schemas.microsoft.com/office/drawing/2014/main" id="{83ED2359-1C13-36B8-6C2C-4FC088FC4153}"/>
                </a:ext>
              </a:extLst>
            </p:cNvPr>
            <p:cNvSpPr/>
            <p:nvPr/>
          </p:nvSpPr>
          <p:spPr>
            <a:xfrm>
              <a:off x="2410697" y="3465853"/>
              <a:ext cx="58654" cy="75716"/>
            </a:xfrm>
            <a:custGeom>
              <a:avLst/>
              <a:gdLst/>
              <a:ahLst/>
              <a:cxnLst/>
              <a:rect l="l" t="t" r="r" b="b"/>
              <a:pathLst>
                <a:path w="1516" h="1957" extrusionOk="0">
                  <a:moveTo>
                    <a:pt x="817" y="324"/>
                  </a:moveTo>
                  <a:cubicBezTo>
                    <a:pt x="975" y="324"/>
                    <a:pt x="1096" y="470"/>
                    <a:pt x="1057" y="634"/>
                  </a:cubicBezTo>
                  <a:cubicBezTo>
                    <a:pt x="1030" y="743"/>
                    <a:pt x="928" y="818"/>
                    <a:pt x="815" y="818"/>
                  </a:cubicBezTo>
                  <a:lnTo>
                    <a:pt x="322" y="818"/>
                  </a:lnTo>
                  <a:lnTo>
                    <a:pt x="322" y="324"/>
                  </a:lnTo>
                  <a:close/>
                  <a:moveTo>
                    <a:pt x="144" y="0"/>
                  </a:moveTo>
                  <a:cubicBezTo>
                    <a:pt x="64" y="0"/>
                    <a:pt x="0" y="66"/>
                    <a:pt x="0" y="145"/>
                  </a:cubicBezTo>
                  <a:lnTo>
                    <a:pt x="0" y="1802"/>
                  </a:lnTo>
                  <a:cubicBezTo>
                    <a:pt x="0" y="1859"/>
                    <a:pt x="32" y="1912"/>
                    <a:pt x="82" y="1937"/>
                  </a:cubicBezTo>
                  <a:cubicBezTo>
                    <a:pt x="109" y="1950"/>
                    <a:pt x="136" y="1956"/>
                    <a:pt x="161" y="1956"/>
                  </a:cubicBezTo>
                  <a:cubicBezTo>
                    <a:pt x="250" y="1956"/>
                    <a:pt x="322" y="1883"/>
                    <a:pt x="322" y="1793"/>
                  </a:cubicBezTo>
                  <a:lnTo>
                    <a:pt x="322" y="1141"/>
                  </a:lnTo>
                  <a:lnTo>
                    <a:pt x="841" y="1141"/>
                  </a:lnTo>
                  <a:cubicBezTo>
                    <a:pt x="1038" y="1141"/>
                    <a:pt x="1218" y="1032"/>
                    <a:pt x="1304" y="855"/>
                  </a:cubicBezTo>
                  <a:cubicBezTo>
                    <a:pt x="1515" y="426"/>
                    <a:pt x="1211" y="0"/>
                    <a:pt x="8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91;p59">
              <a:extLst>
                <a:ext uri="{FF2B5EF4-FFF2-40B4-BE49-F238E27FC236}">
                  <a16:creationId xmlns:a16="http://schemas.microsoft.com/office/drawing/2014/main" id="{D770DCEB-EEBE-591A-DBD2-1285B905451E}"/>
                </a:ext>
              </a:extLst>
            </p:cNvPr>
            <p:cNvSpPr/>
            <p:nvPr/>
          </p:nvSpPr>
          <p:spPr>
            <a:xfrm>
              <a:off x="2473452" y="3466201"/>
              <a:ext cx="56526" cy="75368"/>
            </a:xfrm>
            <a:custGeom>
              <a:avLst/>
              <a:gdLst/>
              <a:ahLst/>
              <a:cxnLst/>
              <a:rect l="l" t="t" r="r" b="b"/>
              <a:pathLst>
                <a:path w="1461" h="1948" extrusionOk="0">
                  <a:moveTo>
                    <a:pt x="730" y="325"/>
                  </a:moveTo>
                  <a:cubicBezTo>
                    <a:pt x="1065" y="325"/>
                    <a:pt x="1136" y="678"/>
                    <a:pt x="1136" y="974"/>
                  </a:cubicBezTo>
                  <a:cubicBezTo>
                    <a:pt x="1136" y="1270"/>
                    <a:pt x="1065" y="1623"/>
                    <a:pt x="730" y="1623"/>
                  </a:cubicBezTo>
                  <a:cubicBezTo>
                    <a:pt x="395" y="1623"/>
                    <a:pt x="325" y="1270"/>
                    <a:pt x="325" y="974"/>
                  </a:cubicBezTo>
                  <a:cubicBezTo>
                    <a:pt x="325" y="678"/>
                    <a:pt x="395" y="325"/>
                    <a:pt x="730" y="325"/>
                  </a:cubicBezTo>
                  <a:close/>
                  <a:moveTo>
                    <a:pt x="730" y="1"/>
                  </a:moveTo>
                  <a:cubicBezTo>
                    <a:pt x="559" y="1"/>
                    <a:pt x="0" y="71"/>
                    <a:pt x="0" y="974"/>
                  </a:cubicBezTo>
                  <a:cubicBezTo>
                    <a:pt x="0" y="1877"/>
                    <a:pt x="559" y="1948"/>
                    <a:pt x="730" y="1948"/>
                  </a:cubicBezTo>
                  <a:cubicBezTo>
                    <a:pt x="901" y="1948"/>
                    <a:pt x="1460" y="1877"/>
                    <a:pt x="1460" y="974"/>
                  </a:cubicBezTo>
                  <a:cubicBezTo>
                    <a:pt x="1460" y="71"/>
                    <a:pt x="901" y="1"/>
                    <a:pt x="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92;p59">
              <a:extLst>
                <a:ext uri="{FF2B5EF4-FFF2-40B4-BE49-F238E27FC236}">
                  <a16:creationId xmlns:a16="http://schemas.microsoft.com/office/drawing/2014/main" id="{B2426319-FC3E-94CE-FCAD-B69B0932116E}"/>
                </a:ext>
              </a:extLst>
            </p:cNvPr>
            <p:cNvSpPr/>
            <p:nvPr/>
          </p:nvSpPr>
          <p:spPr>
            <a:xfrm>
              <a:off x="2542475" y="3466201"/>
              <a:ext cx="56565" cy="75368"/>
            </a:xfrm>
            <a:custGeom>
              <a:avLst/>
              <a:gdLst/>
              <a:ahLst/>
              <a:cxnLst/>
              <a:rect l="l" t="t" r="r" b="b"/>
              <a:pathLst>
                <a:path w="1462" h="1948" extrusionOk="0">
                  <a:moveTo>
                    <a:pt x="730" y="1623"/>
                  </a:moveTo>
                  <a:cubicBezTo>
                    <a:pt x="492" y="1623"/>
                    <a:pt x="325" y="1495"/>
                    <a:pt x="325" y="1380"/>
                  </a:cubicBezTo>
                  <a:cubicBezTo>
                    <a:pt x="325" y="1290"/>
                    <a:pt x="253" y="1218"/>
                    <a:pt x="163" y="1218"/>
                  </a:cubicBezTo>
                  <a:cubicBezTo>
                    <a:pt x="73" y="1218"/>
                    <a:pt x="1" y="1290"/>
                    <a:pt x="1" y="1380"/>
                  </a:cubicBezTo>
                  <a:cubicBezTo>
                    <a:pt x="1" y="1699"/>
                    <a:pt x="322" y="1948"/>
                    <a:pt x="730" y="1948"/>
                  </a:cubicBezTo>
                  <a:cubicBezTo>
                    <a:pt x="1140" y="1948"/>
                    <a:pt x="1461" y="1699"/>
                    <a:pt x="1461" y="1380"/>
                  </a:cubicBezTo>
                  <a:cubicBezTo>
                    <a:pt x="1461" y="1061"/>
                    <a:pt x="1140" y="813"/>
                    <a:pt x="730" y="813"/>
                  </a:cubicBezTo>
                  <a:cubicBezTo>
                    <a:pt x="492" y="813"/>
                    <a:pt x="325" y="685"/>
                    <a:pt x="325" y="569"/>
                  </a:cubicBezTo>
                  <a:cubicBezTo>
                    <a:pt x="325" y="454"/>
                    <a:pt x="492" y="325"/>
                    <a:pt x="730" y="325"/>
                  </a:cubicBezTo>
                  <a:cubicBezTo>
                    <a:pt x="970" y="325"/>
                    <a:pt x="1137" y="454"/>
                    <a:pt x="1137" y="569"/>
                  </a:cubicBezTo>
                  <a:cubicBezTo>
                    <a:pt x="1137" y="658"/>
                    <a:pt x="1209" y="731"/>
                    <a:pt x="1298" y="731"/>
                  </a:cubicBezTo>
                  <a:cubicBezTo>
                    <a:pt x="1388" y="731"/>
                    <a:pt x="1461" y="658"/>
                    <a:pt x="1461" y="569"/>
                  </a:cubicBezTo>
                  <a:cubicBezTo>
                    <a:pt x="1461" y="251"/>
                    <a:pt x="1140" y="1"/>
                    <a:pt x="730" y="1"/>
                  </a:cubicBezTo>
                  <a:cubicBezTo>
                    <a:pt x="322" y="1"/>
                    <a:pt x="1" y="251"/>
                    <a:pt x="1" y="569"/>
                  </a:cubicBezTo>
                  <a:cubicBezTo>
                    <a:pt x="1" y="887"/>
                    <a:pt x="322" y="1137"/>
                    <a:pt x="730" y="1137"/>
                  </a:cubicBezTo>
                  <a:cubicBezTo>
                    <a:pt x="970" y="1137"/>
                    <a:pt x="1137" y="1265"/>
                    <a:pt x="1137" y="1380"/>
                  </a:cubicBezTo>
                  <a:cubicBezTo>
                    <a:pt x="1137" y="1495"/>
                    <a:pt x="970" y="1623"/>
                    <a:pt x="730" y="16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F7A9-C9EE-4DBA-E002-0163A89F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and NMF</a:t>
            </a:r>
          </a:p>
        </p:txBody>
      </p:sp>
      <p:grpSp>
        <p:nvGrpSpPr>
          <p:cNvPr id="9" name="Google Shape;1496;p59">
            <a:extLst>
              <a:ext uri="{FF2B5EF4-FFF2-40B4-BE49-F238E27FC236}">
                <a16:creationId xmlns:a16="http://schemas.microsoft.com/office/drawing/2014/main" id="{C1680138-FBEA-4282-55B6-E29AC08743FF}"/>
              </a:ext>
            </a:extLst>
          </p:cNvPr>
          <p:cNvGrpSpPr/>
          <p:nvPr/>
        </p:nvGrpSpPr>
        <p:grpSpPr>
          <a:xfrm>
            <a:off x="7994112" y="103373"/>
            <a:ext cx="977357" cy="873254"/>
            <a:chOff x="3976056" y="3428362"/>
            <a:chExt cx="379704" cy="339273"/>
          </a:xfrm>
        </p:grpSpPr>
        <p:sp>
          <p:nvSpPr>
            <p:cNvPr id="10" name="Google Shape;1497;p59">
              <a:extLst>
                <a:ext uri="{FF2B5EF4-FFF2-40B4-BE49-F238E27FC236}">
                  <a16:creationId xmlns:a16="http://schemas.microsoft.com/office/drawing/2014/main" id="{BB846735-E162-758B-EA0A-B711DFEC3BA4}"/>
                </a:ext>
              </a:extLst>
            </p:cNvPr>
            <p:cNvSpPr/>
            <p:nvPr/>
          </p:nvSpPr>
          <p:spPr>
            <a:xfrm>
              <a:off x="3978764" y="3434978"/>
              <a:ext cx="367942" cy="138317"/>
            </a:xfrm>
            <a:custGeom>
              <a:avLst/>
              <a:gdLst/>
              <a:ahLst/>
              <a:cxnLst/>
              <a:rect l="l" t="t" r="r" b="b"/>
              <a:pathLst>
                <a:path w="9510" h="3575" extrusionOk="0">
                  <a:moveTo>
                    <a:pt x="9509" y="1788"/>
                  </a:moveTo>
                  <a:cubicBezTo>
                    <a:pt x="9509" y="2261"/>
                    <a:pt x="9321" y="2716"/>
                    <a:pt x="8986" y="3051"/>
                  </a:cubicBezTo>
                  <a:cubicBezTo>
                    <a:pt x="8651" y="3387"/>
                    <a:pt x="8197" y="3575"/>
                    <a:pt x="7722" y="3575"/>
                  </a:cubicBezTo>
                  <a:lnTo>
                    <a:pt x="5938" y="3575"/>
                  </a:lnTo>
                  <a:lnTo>
                    <a:pt x="4955" y="3103"/>
                  </a:lnTo>
                  <a:cubicBezTo>
                    <a:pt x="4901" y="3076"/>
                    <a:pt x="4834" y="3083"/>
                    <a:pt x="4786" y="3120"/>
                  </a:cubicBezTo>
                  <a:cubicBezTo>
                    <a:pt x="4738" y="3157"/>
                    <a:pt x="4714" y="3219"/>
                    <a:pt x="4724" y="3279"/>
                  </a:cubicBezTo>
                  <a:lnTo>
                    <a:pt x="4777" y="3575"/>
                  </a:lnTo>
                  <a:lnTo>
                    <a:pt x="1891" y="3575"/>
                  </a:lnTo>
                  <a:cubicBezTo>
                    <a:pt x="963" y="3575"/>
                    <a:pt x="174" y="2872"/>
                    <a:pt x="93" y="1947"/>
                  </a:cubicBezTo>
                  <a:cubicBezTo>
                    <a:pt x="1" y="889"/>
                    <a:pt x="834" y="0"/>
                    <a:pt x="1873" y="0"/>
                  </a:cubicBezTo>
                  <a:lnTo>
                    <a:pt x="7722" y="0"/>
                  </a:lnTo>
                  <a:cubicBezTo>
                    <a:pt x="8196" y="0"/>
                    <a:pt x="8651" y="188"/>
                    <a:pt x="8986" y="523"/>
                  </a:cubicBezTo>
                  <a:cubicBezTo>
                    <a:pt x="9321" y="858"/>
                    <a:pt x="9509" y="1313"/>
                    <a:pt x="9509" y="1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8;p59">
              <a:extLst>
                <a:ext uri="{FF2B5EF4-FFF2-40B4-BE49-F238E27FC236}">
                  <a16:creationId xmlns:a16="http://schemas.microsoft.com/office/drawing/2014/main" id="{2492BDD2-98C9-9A82-D5BA-D73A49A8545D}"/>
                </a:ext>
              </a:extLst>
            </p:cNvPr>
            <p:cNvSpPr/>
            <p:nvPr/>
          </p:nvSpPr>
          <p:spPr>
            <a:xfrm>
              <a:off x="4142268" y="3554027"/>
              <a:ext cx="21318" cy="19268"/>
            </a:xfrm>
            <a:custGeom>
              <a:avLst/>
              <a:gdLst/>
              <a:ahLst/>
              <a:cxnLst/>
              <a:rect l="l" t="t" r="r" b="b"/>
              <a:pathLst>
                <a:path w="551" h="498" extrusionOk="0">
                  <a:moveTo>
                    <a:pt x="498" y="149"/>
                  </a:moveTo>
                  <a:lnTo>
                    <a:pt x="242" y="26"/>
                  </a:lnTo>
                  <a:cubicBezTo>
                    <a:pt x="187" y="0"/>
                    <a:pt x="122" y="6"/>
                    <a:pt x="73" y="43"/>
                  </a:cubicBezTo>
                  <a:cubicBezTo>
                    <a:pt x="25" y="81"/>
                    <a:pt x="0" y="142"/>
                    <a:pt x="12" y="202"/>
                  </a:cubicBezTo>
                  <a:lnTo>
                    <a:pt x="63" y="498"/>
                  </a:lnTo>
                  <a:lnTo>
                    <a:pt x="551" y="498"/>
                  </a:lnTo>
                  <a:lnTo>
                    <a:pt x="498" y="202"/>
                  </a:lnTo>
                  <a:cubicBezTo>
                    <a:pt x="496" y="185"/>
                    <a:pt x="496" y="167"/>
                    <a:pt x="498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9;p59">
              <a:extLst>
                <a:ext uri="{FF2B5EF4-FFF2-40B4-BE49-F238E27FC236}">
                  <a16:creationId xmlns:a16="http://schemas.microsoft.com/office/drawing/2014/main" id="{C1311D90-BDF3-8CFD-362B-3AC2352BB522}"/>
                </a:ext>
              </a:extLst>
            </p:cNvPr>
            <p:cNvSpPr/>
            <p:nvPr/>
          </p:nvSpPr>
          <p:spPr>
            <a:xfrm>
              <a:off x="4258454" y="3434978"/>
              <a:ext cx="91347" cy="138317"/>
            </a:xfrm>
            <a:custGeom>
              <a:avLst/>
              <a:gdLst/>
              <a:ahLst/>
              <a:cxnLst/>
              <a:rect l="l" t="t" r="r" b="b"/>
              <a:pathLst>
                <a:path w="2361" h="3575" extrusionOk="0">
                  <a:moveTo>
                    <a:pt x="2269" y="1627"/>
                  </a:moveTo>
                  <a:cubicBezTo>
                    <a:pt x="2188" y="702"/>
                    <a:pt x="1398" y="0"/>
                    <a:pt x="470" y="0"/>
                  </a:cubicBezTo>
                  <a:lnTo>
                    <a:pt x="1" y="0"/>
                  </a:lnTo>
                  <a:cubicBezTo>
                    <a:pt x="988" y="0"/>
                    <a:pt x="1788" y="801"/>
                    <a:pt x="1788" y="1788"/>
                  </a:cubicBezTo>
                  <a:cubicBezTo>
                    <a:pt x="1788" y="2775"/>
                    <a:pt x="988" y="3574"/>
                    <a:pt x="1" y="3574"/>
                  </a:cubicBezTo>
                  <a:lnTo>
                    <a:pt x="488" y="3574"/>
                  </a:lnTo>
                  <a:cubicBezTo>
                    <a:pt x="1528" y="3575"/>
                    <a:pt x="2360" y="2687"/>
                    <a:pt x="2269" y="16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0;p59">
              <a:extLst>
                <a:ext uri="{FF2B5EF4-FFF2-40B4-BE49-F238E27FC236}">
                  <a16:creationId xmlns:a16="http://schemas.microsoft.com/office/drawing/2014/main" id="{8B432EB7-729B-D703-B845-0D3ACC99D4FD}"/>
                </a:ext>
              </a:extLst>
            </p:cNvPr>
            <p:cNvSpPr/>
            <p:nvPr/>
          </p:nvSpPr>
          <p:spPr>
            <a:xfrm>
              <a:off x="4161110" y="3553679"/>
              <a:ext cx="167296" cy="208423"/>
            </a:xfrm>
            <a:custGeom>
              <a:avLst/>
              <a:gdLst/>
              <a:ahLst/>
              <a:cxnLst/>
              <a:rect l="l" t="t" r="r" b="b"/>
              <a:pathLst>
                <a:path w="4324" h="5387" extrusionOk="0">
                  <a:moveTo>
                    <a:pt x="4238" y="4763"/>
                  </a:moveTo>
                  <a:lnTo>
                    <a:pt x="3863" y="5046"/>
                  </a:lnTo>
                  <a:lnTo>
                    <a:pt x="3487" y="5333"/>
                  </a:lnTo>
                  <a:cubicBezTo>
                    <a:pt x="3414" y="5387"/>
                    <a:pt x="3313" y="5372"/>
                    <a:pt x="3258" y="5300"/>
                  </a:cubicBezTo>
                  <a:lnTo>
                    <a:pt x="1748" y="3306"/>
                  </a:lnTo>
                  <a:lnTo>
                    <a:pt x="941" y="4310"/>
                  </a:lnTo>
                  <a:cubicBezTo>
                    <a:pt x="910" y="4349"/>
                    <a:pt x="860" y="4367"/>
                    <a:pt x="811" y="4354"/>
                  </a:cubicBezTo>
                  <a:cubicBezTo>
                    <a:pt x="763" y="4342"/>
                    <a:pt x="726" y="4303"/>
                    <a:pt x="717" y="4254"/>
                  </a:cubicBezTo>
                  <a:lnTo>
                    <a:pt x="64" y="498"/>
                  </a:lnTo>
                  <a:lnTo>
                    <a:pt x="11" y="202"/>
                  </a:lnTo>
                  <a:cubicBezTo>
                    <a:pt x="1" y="142"/>
                    <a:pt x="24" y="82"/>
                    <a:pt x="73" y="45"/>
                  </a:cubicBezTo>
                  <a:cubicBezTo>
                    <a:pt x="121" y="7"/>
                    <a:pt x="186" y="1"/>
                    <a:pt x="242" y="28"/>
                  </a:cubicBezTo>
                  <a:lnTo>
                    <a:pt x="1224" y="498"/>
                  </a:lnTo>
                  <a:lnTo>
                    <a:pt x="3951" y="1804"/>
                  </a:lnTo>
                  <a:cubicBezTo>
                    <a:pt x="3995" y="1826"/>
                    <a:pt x="4023" y="1872"/>
                    <a:pt x="4022" y="1921"/>
                  </a:cubicBezTo>
                  <a:cubicBezTo>
                    <a:pt x="4021" y="1972"/>
                    <a:pt x="3992" y="2016"/>
                    <a:pt x="3946" y="2036"/>
                  </a:cubicBezTo>
                  <a:lnTo>
                    <a:pt x="2760" y="2541"/>
                  </a:lnTo>
                  <a:lnTo>
                    <a:pt x="4270" y="4535"/>
                  </a:lnTo>
                  <a:cubicBezTo>
                    <a:pt x="4324" y="4606"/>
                    <a:pt x="4309" y="4708"/>
                    <a:pt x="4238" y="47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1;p59">
              <a:extLst>
                <a:ext uri="{FF2B5EF4-FFF2-40B4-BE49-F238E27FC236}">
                  <a16:creationId xmlns:a16="http://schemas.microsoft.com/office/drawing/2014/main" id="{76D97780-9C7F-D97B-CE02-61622AFD3259}"/>
                </a:ext>
              </a:extLst>
            </p:cNvPr>
            <p:cNvSpPr/>
            <p:nvPr/>
          </p:nvSpPr>
          <p:spPr>
            <a:xfrm>
              <a:off x="4161536" y="3553834"/>
              <a:ext cx="166909" cy="208268"/>
            </a:xfrm>
            <a:custGeom>
              <a:avLst/>
              <a:gdLst/>
              <a:ahLst/>
              <a:cxnLst/>
              <a:rect l="l" t="t" r="r" b="b"/>
              <a:pathLst>
                <a:path w="4314" h="5383" extrusionOk="0">
                  <a:moveTo>
                    <a:pt x="4259" y="4530"/>
                  </a:moveTo>
                  <a:lnTo>
                    <a:pt x="2749" y="2536"/>
                  </a:lnTo>
                  <a:lnTo>
                    <a:pt x="3935" y="2032"/>
                  </a:lnTo>
                  <a:cubicBezTo>
                    <a:pt x="3981" y="2012"/>
                    <a:pt x="4010" y="1967"/>
                    <a:pt x="4011" y="1917"/>
                  </a:cubicBezTo>
                  <a:cubicBezTo>
                    <a:pt x="4012" y="1867"/>
                    <a:pt x="3985" y="1822"/>
                    <a:pt x="3940" y="1800"/>
                  </a:cubicBezTo>
                  <a:lnTo>
                    <a:pt x="1213" y="494"/>
                  </a:lnTo>
                  <a:lnTo>
                    <a:pt x="231" y="24"/>
                  </a:lnTo>
                  <a:cubicBezTo>
                    <a:pt x="185" y="1"/>
                    <a:pt x="130" y="2"/>
                    <a:pt x="85" y="27"/>
                  </a:cubicBezTo>
                  <a:cubicBezTo>
                    <a:pt x="39" y="51"/>
                    <a:pt x="8" y="95"/>
                    <a:pt x="0" y="147"/>
                  </a:cubicBezTo>
                  <a:lnTo>
                    <a:pt x="726" y="494"/>
                  </a:lnTo>
                  <a:lnTo>
                    <a:pt x="3453" y="1800"/>
                  </a:lnTo>
                  <a:cubicBezTo>
                    <a:pt x="3498" y="1822"/>
                    <a:pt x="3526" y="1868"/>
                    <a:pt x="3525" y="1917"/>
                  </a:cubicBezTo>
                  <a:cubicBezTo>
                    <a:pt x="3524" y="1968"/>
                    <a:pt x="3494" y="2012"/>
                    <a:pt x="3449" y="2032"/>
                  </a:cubicBezTo>
                  <a:lnTo>
                    <a:pt x="2645" y="2374"/>
                  </a:lnTo>
                  <a:cubicBezTo>
                    <a:pt x="2553" y="2413"/>
                    <a:pt x="2485" y="2493"/>
                    <a:pt x="2458" y="2589"/>
                  </a:cubicBezTo>
                  <a:cubicBezTo>
                    <a:pt x="2433" y="2686"/>
                    <a:pt x="2453" y="2789"/>
                    <a:pt x="2513" y="2869"/>
                  </a:cubicBezTo>
                  <a:lnTo>
                    <a:pt x="3773" y="4530"/>
                  </a:lnTo>
                  <a:cubicBezTo>
                    <a:pt x="3827" y="4602"/>
                    <a:pt x="3812" y="4704"/>
                    <a:pt x="3740" y="4759"/>
                  </a:cubicBezTo>
                  <a:lnTo>
                    <a:pt x="3366" y="5042"/>
                  </a:lnTo>
                  <a:lnTo>
                    <a:pt x="3168" y="5193"/>
                  </a:lnTo>
                  <a:lnTo>
                    <a:pt x="3247" y="5295"/>
                  </a:lnTo>
                  <a:cubicBezTo>
                    <a:pt x="3302" y="5368"/>
                    <a:pt x="3404" y="5383"/>
                    <a:pt x="3477" y="5328"/>
                  </a:cubicBezTo>
                  <a:lnTo>
                    <a:pt x="3852" y="5043"/>
                  </a:lnTo>
                  <a:lnTo>
                    <a:pt x="4227" y="4760"/>
                  </a:lnTo>
                  <a:cubicBezTo>
                    <a:pt x="4299" y="4705"/>
                    <a:pt x="4314" y="4602"/>
                    <a:pt x="4259" y="4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2;p59">
              <a:extLst>
                <a:ext uri="{FF2B5EF4-FFF2-40B4-BE49-F238E27FC236}">
                  <a16:creationId xmlns:a16="http://schemas.microsoft.com/office/drawing/2014/main" id="{42427D4C-8EE8-1BFE-6429-A8EFF0871039}"/>
                </a:ext>
              </a:extLst>
            </p:cNvPr>
            <p:cNvSpPr/>
            <p:nvPr/>
          </p:nvSpPr>
          <p:spPr>
            <a:xfrm>
              <a:off x="3978996" y="3434978"/>
              <a:ext cx="91308" cy="138317"/>
            </a:xfrm>
            <a:custGeom>
              <a:avLst/>
              <a:gdLst/>
              <a:ahLst/>
              <a:cxnLst/>
              <a:rect l="l" t="t" r="r" b="b"/>
              <a:pathLst>
                <a:path w="2360" h="3575" extrusionOk="0">
                  <a:moveTo>
                    <a:pt x="93" y="1947"/>
                  </a:moveTo>
                  <a:cubicBezTo>
                    <a:pt x="172" y="2872"/>
                    <a:pt x="962" y="3575"/>
                    <a:pt x="1890" y="3575"/>
                  </a:cubicBezTo>
                  <a:lnTo>
                    <a:pt x="2360" y="3575"/>
                  </a:lnTo>
                  <a:cubicBezTo>
                    <a:pt x="1373" y="3575"/>
                    <a:pt x="572" y="2775"/>
                    <a:pt x="572" y="1788"/>
                  </a:cubicBezTo>
                  <a:cubicBezTo>
                    <a:pt x="572" y="801"/>
                    <a:pt x="1373" y="0"/>
                    <a:pt x="2360" y="0"/>
                  </a:cubicBezTo>
                  <a:lnTo>
                    <a:pt x="1872" y="0"/>
                  </a:lnTo>
                  <a:cubicBezTo>
                    <a:pt x="833" y="0"/>
                    <a:pt x="0" y="889"/>
                    <a:pt x="93" y="19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3;p59">
              <a:extLst>
                <a:ext uri="{FF2B5EF4-FFF2-40B4-BE49-F238E27FC236}">
                  <a16:creationId xmlns:a16="http://schemas.microsoft.com/office/drawing/2014/main" id="{C38A6371-934C-FBB3-BBA6-6B9B4169A580}"/>
                </a:ext>
              </a:extLst>
            </p:cNvPr>
            <p:cNvSpPr/>
            <p:nvPr/>
          </p:nvSpPr>
          <p:spPr>
            <a:xfrm>
              <a:off x="3976172" y="3450609"/>
              <a:ext cx="30836" cy="49639"/>
            </a:xfrm>
            <a:custGeom>
              <a:avLst/>
              <a:gdLst/>
              <a:ahLst/>
              <a:cxnLst/>
              <a:rect l="l" t="t" r="r" b="b"/>
              <a:pathLst>
                <a:path w="797" h="1283" extrusionOk="0">
                  <a:moveTo>
                    <a:pt x="325" y="1283"/>
                  </a:moveTo>
                  <a:lnTo>
                    <a:pt x="1" y="1264"/>
                  </a:lnTo>
                  <a:cubicBezTo>
                    <a:pt x="28" y="788"/>
                    <a:pt x="230" y="338"/>
                    <a:pt x="568" y="1"/>
                  </a:cubicBezTo>
                  <a:lnTo>
                    <a:pt x="797" y="230"/>
                  </a:lnTo>
                  <a:cubicBezTo>
                    <a:pt x="516" y="511"/>
                    <a:pt x="348" y="886"/>
                    <a:pt x="325" y="12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4;p59">
              <a:extLst>
                <a:ext uri="{FF2B5EF4-FFF2-40B4-BE49-F238E27FC236}">
                  <a16:creationId xmlns:a16="http://schemas.microsoft.com/office/drawing/2014/main" id="{6EED89EF-9F7B-7226-C212-C23E52B2F831}"/>
                </a:ext>
              </a:extLst>
            </p:cNvPr>
            <p:cNvSpPr/>
            <p:nvPr/>
          </p:nvSpPr>
          <p:spPr>
            <a:xfrm>
              <a:off x="3980389" y="3469567"/>
              <a:ext cx="15863" cy="12574"/>
            </a:xfrm>
            <a:custGeom>
              <a:avLst/>
              <a:gdLst/>
              <a:ahLst/>
              <a:cxnLst/>
              <a:rect l="l" t="t" r="r" b="b"/>
              <a:pathLst>
                <a:path w="410" h="325" extrusionOk="0">
                  <a:moveTo>
                    <a:pt x="209" y="324"/>
                  </a:moveTo>
                  <a:cubicBezTo>
                    <a:pt x="90" y="324"/>
                    <a:pt x="1" y="197"/>
                    <a:pt x="70" y="71"/>
                  </a:cubicBezTo>
                  <a:cubicBezTo>
                    <a:pt x="95" y="26"/>
                    <a:pt x="144" y="0"/>
                    <a:pt x="196" y="0"/>
                  </a:cubicBezTo>
                  <a:lnTo>
                    <a:pt x="214" y="0"/>
                  </a:lnTo>
                  <a:cubicBezTo>
                    <a:pt x="273" y="0"/>
                    <a:pt x="328" y="33"/>
                    <a:pt x="354" y="86"/>
                  </a:cubicBezTo>
                  <a:cubicBezTo>
                    <a:pt x="409" y="207"/>
                    <a:pt x="323" y="324"/>
                    <a:pt x="209" y="3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5;p59">
              <a:extLst>
                <a:ext uri="{FF2B5EF4-FFF2-40B4-BE49-F238E27FC236}">
                  <a16:creationId xmlns:a16="http://schemas.microsoft.com/office/drawing/2014/main" id="{C2CBB010-2B98-D01D-DBC1-B0360E88BF68}"/>
                </a:ext>
              </a:extLst>
            </p:cNvPr>
            <p:cNvSpPr/>
            <p:nvPr/>
          </p:nvSpPr>
          <p:spPr>
            <a:xfrm>
              <a:off x="3976056" y="3428362"/>
              <a:ext cx="379704" cy="339273"/>
            </a:xfrm>
            <a:custGeom>
              <a:avLst/>
              <a:gdLst/>
              <a:ahLst/>
              <a:cxnLst/>
              <a:rect l="l" t="t" r="r" b="b"/>
              <a:pathLst>
                <a:path w="9814" h="8769" extrusionOk="0">
                  <a:moveTo>
                    <a:pt x="4956" y="3419"/>
                  </a:moveTo>
                  <a:lnTo>
                    <a:pt x="5940" y="3891"/>
                  </a:lnTo>
                  <a:cubicBezTo>
                    <a:pt x="5942" y="3892"/>
                    <a:pt x="5944" y="3893"/>
                    <a:pt x="5946" y="3894"/>
                  </a:cubicBezTo>
                  <a:lnTo>
                    <a:pt x="8593" y="5163"/>
                  </a:lnTo>
                  <a:lnTo>
                    <a:pt x="7480" y="5637"/>
                  </a:lnTo>
                  <a:cubicBezTo>
                    <a:pt x="7434" y="5656"/>
                    <a:pt x="7399" y="5696"/>
                    <a:pt x="7387" y="5744"/>
                  </a:cubicBezTo>
                  <a:cubicBezTo>
                    <a:pt x="7374" y="5792"/>
                    <a:pt x="7384" y="5844"/>
                    <a:pt x="7414" y="5884"/>
                  </a:cubicBezTo>
                  <a:lnTo>
                    <a:pt x="8924" y="7880"/>
                  </a:lnTo>
                  <a:lnTo>
                    <a:pt x="8171" y="8449"/>
                  </a:lnTo>
                  <a:lnTo>
                    <a:pt x="6661" y="6453"/>
                  </a:lnTo>
                  <a:cubicBezTo>
                    <a:pt x="6631" y="6413"/>
                    <a:pt x="6583" y="6389"/>
                    <a:pt x="6533" y="6388"/>
                  </a:cubicBezTo>
                  <a:lnTo>
                    <a:pt x="6531" y="6388"/>
                  </a:lnTo>
                  <a:cubicBezTo>
                    <a:pt x="6482" y="6388"/>
                    <a:pt x="6435" y="6411"/>
                    <a:pt x="6405" y="6449"/>
                  </a:cubicBezTo>
                  <a:lnTo>
                    <a:pt x="5647" y="7394"/>
                  </a:lnTo>
                  <a:lnTo>
                    <a:pt x="4956" y="3419"/>
                  </a:lnTo>
                  <a:close/>
                  <a:moveTo>
                    <a:pt x="1936" y="0"/>
                  </a:moveTo>
                  <a:cubicBezTo>
                    <a:pt x="1425" y="0"/>
                    <a:pt x="934" y="205"/>
                    <a:pt x="573" y="567"/>
                  </a:cubicBezTo>
                  <a:cubicBezTo>
                    <a:pt x="512" y="631"/>
                    <a:pt x="513" y="732"/>
                    <a:pt x="575" y="794"/>
                  </a:cubicBezTo>
                  <a:cubicBezTo>
                    <a:pt x="607" y="826"/>
                    <a:pt x="648" y="842"/>
                    <a:pt x="689" y="842"/>
                  </a:cubicBezTo>
                  <a:cubicBezTo>
                    <a:pt x="730" y="842"/>
                    <a:pt x="770" y="826"/>
                    <a:pt x="802" y="796"/>
                  </a:cubicBezTo>
                  <a:cubicBezTo>
                    <a:pt x="1102" y="495"/>
                    <a:pt x="1511" y="324"/>
                    <a:pt x="1936" y="324"/>
                  </a:cubicBezTo>
                  <a:cubicBezTo>
                    <a:pt x="1939" y="324"/>
                    <a:pt x="1942" y="324"/>
                    <a:pt x="1944" y="324"/>
                  </a:cubicBezTo>
                  <a:lnTo>
                    <a:pt x="7771" y="324"/>
                  </a:lnTo>
                  <a:cubicBezTo>
                    <a:pt x="8614" y="324"/>
                    <a:pt x="9331" y="961"/>
                    <a:pt x="9406" y="1802"/>
                  </a:cubicBezTo>
                  <a:cubicBezTo>
                    <a:pt x="9490" y="2766"/>
                    <a:pt x="8733" y="3575"/>
                    <a:pt x="7787" y="3575"/>
                  </a:cubicBezTo>
                  <a:lnTo>
                    <a:pt x="6046" y="3575"/>
                  </a:lnTo>
                  <a:lnTo>
                    <a:pt x="5097" y="3120"/>
                  </a:lnTo>
                  <a:cubicBezTo>
                    <a:pt x="5052" y="3099"/>
                    <a:pt x="5004" y="3088"/>
                    <a:pt x="4956" y="3088"/>
                  </a:cubicBezTo>
                  <a:cubicBezTo>
                    <a:pt x="4886" y="3088"/>
                    <a:pt x="4817" y="3111"/>
                    <a:pt x="4758" y="3155"/>
                  </a:cubicBezTo>
                  <a:cubicBezTo>
                    <a:pt x="4662" y="3228"/>
                    <a:pt x="4613" y="3350"/>
                    <a:pt x="4634" y="3470"/>
                  </a:cubicBezTo>
                  <a:lnTo>
                    <a:pt x="4652" y="3594"/>
                  </a:lnTo>
                  <a:lnTo>
                    <a:pt x="1947" y="3594"/>
                  </a:lnTo>
                  <a:cubicBezTo>
                    <a:pt x="1947" y="3594"/>
                    <a:pt x="325" y="2848"/>
                    <a:pt x="325" y="1952"/>
                  </a:cubicBezTo>
                  <a:lnTo>
                    <a:pt x="328" y="1858"/>
                  </a:lnTo>
                  <a:cubicBezTo>
                    <a:pt x="329" y="1772"/>
                    <a:pt x="267" y="1698"/>
                    <a:pt x="182" y="1687"/>
                  </a:cubicBezTo>
                  <a:cubicBezTo>
                    <a:pt x="176" y="1686"/>
                    <a:pt x="169" y="1686"/>
                    <a:pt x="163" y="1686"/>
                  </a:cubicBezTo>
                  <a:cubicBezTo>
                    <a:pt x="125" y="1686"/>
                    <a:pt x="88" y="1698"/>
                    <a:pt x="58" y="1723"/>
                  </a:cubicBezTo>
                  <a:cubicBezTo>
                    <a:pt x="25" y="1752"/>
                    <a:pt x="5" y="1794"/>
                    <a:pt x="4" y="1839"/>
                  </a:cubicBezTo>
                  <a:lnTo>
                    <a:pt x="1" y="1952"/>
                  </a:lnTo>
                  <a:cubicBezTo>
                    <a:pt x="2" y="3027"/>
                    <a:pt x="1947" y="3897"/>
                    <a:pt x="1947" y="3897"/>
                  </a:cubicBezTo>
                  <a:lnTo>
                    <a:pt x="4707" y="3897"/>
                  </a:lnTo>
                  <a:lnTo>
                    <a:pt x="5338" y="7521"/>
                  </a:lnTo>
                  <a:cubicBezTo>
                    <a:pt x="5357" y="7633"/>
                    <a:pt x="5439" y="7723"/>
                    <a:pt x="5548" y="7751"/>
                  </a:cubicBezTo>
                  <a:cubicBezTo>
                    <a:pt x="5574" y="7758"/>
                    <a:pt x="5599" y="7761"/>
                    <a:pt x="5625" y="7761"/>
                  </a:cubicBezTo>
                  <a:cubicBezTo>
                    <a:pt x="5711" y="7761"/>
                    <a:pt x="5794" y="7723"/>
                    <a:pt x="5849" y="7654"/>
                  </a:cubicBezTo>
                  <a:lnTo>
                    <a:pt x="6527" y="6809"/>
                  </a:lnTo>
                  <a:lnTo>
                    <a:pt x="7913" y="8639"/>
                  </a:lnTo>
                  <a:cubicBezTo>
                    <a:pt x="7965" y="8709"/>
                    <a:pt x="8042" y="8754"/>
                    <a:pt x="8128" y="8765"/>
                  </a:cubicBezTo>
                  <a:cubicBezTo>
                    <a:pt x="8143" y="8767"/>
                    <a:pt x="8159" y="8768"/>
                    <a:pt x="8173" y="8768"/>
                  </a:cubicBezTo>
                  <a:cubicBezTo>
                    <a:pt x="8245" y="8768"/>
                    <a:pt x="8313" y="8745"/>
                    <a:pt x="8370" y="8702"/>
                  </a:cubicBezTo>
                  <a:lnTo>
                    <a:pt x="9120" y="8134"/>
                  </a:lnTo>
                  <a:cubicBezTo>
                    <a:pt x="9264" y="8025"/>
                    <a:pt x="9293" y="7821"/>
                    <a:pt x="9184" y="7677"/>
                  </a:cubicBezTo>
                  <a:lnTo>
                    <a:pt x="7797" y="5847"/>
                  </a:lnTo>
                  <a:lnTo>
                    <a:pt x="8795" y="5423"/>
                  </a:lnTo>
                  <a:cubicBezTo>
                    <a:pt x="8900" y="5378"/>
                    <a:pt x="8968" y="5275"/>
                    <a:pt x="8969" y="5160"/>
                  </a:cubicBezTo>
                  <a:cubicBezTo>
                    <a:pt x="8971" y="5047"/>
                    <a:pt x="8907" y="4944"/>
                    <a:pt x="8804" y="4896"/>
                  </a:cubicBezTo>
                  <a:lnTo>
                    <a:pt x="6721" y="3897"/>
                  </a:lnTo>
                  <a:lnTo>
                    <a:pt x="7771" y="3897"/>
                  </a:lnTo>
                  <a:cubicBezTo>
                    <a:pt x="8795" y="3897"/>
                    <a:pt x="9659" y="3113"/>
                    <a:pt x="9732" y="2092"/>
                  </a:cubicBezTo>
                  <a:cubicBezTo>
                    <a:pt x="9813" y="952"/>
                    <a:pt x="8912" y="0"/>
                    <a:pt x="7789" y="0"/>
                  </a:cubicBezTo>
                  <a:lnTo>
                    <a:pt x="1944" y="0"/>
                  </a:lnTo>
                  <a:cubicBezTo>
                    <a:pt x="1942" y="0"/>
                    <a:pt x="1939" y="0"/>
                    <a:pt x="1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6;p59">
              <a:extLst>
                <a:ext uri="{FF2B5EF4-FFF2-40B4-BE49-F238E27FC236}">
                  <a16:creationId xmlns:a16="http://schemas.microsoft.com/office/drawing/2014/main" id="{70EE47C7-E2A8-A5A2-83A0-561A8C82E573}"/>
                </a:ext>
              </a:extLst>
            </p:cNvPr>
            <p:cNvSpPr/>
            <p:nvPr/>
          </p:nvSpPr>
          <p:spPr>
            <a:xfrm>
              <a:off x="4270680" y="3472469"/>
              <a:ext cx="50490" cy="62755"/>
            </a:xfrm>
            <a:custGeom>
              <a:avLst/>
              <a:gdLst/>
              <a:ahLst/>
              <a:cxnLst/>
              <a:rect l="l" t="t" r="r" b="b"/>
              <a:pathLst>
                <a:path w="1305" h="1622" extrusionOk="0">
                  <a:moveTo>
                    <a:pt x="814" y="1449"/>
                  </a:moveTo>
                  <a:lnTo>
                    <a:pt x="814" y="324"/>
                  </a:lnTo>
                  <a:lnTo>
                    <a:pt x="1132" y="324"/>
                  </a:lnTo>
                  <a:cubicBezTo>
                    <a:pt x="1218" y="324"/>
                    <a:pt x="1293" y="259"/>
                    <a:pt x="1299" y="173"/>
                  </a:cubicBezTo>
                  <a:cubicBezTo>
                    <a:pt x="1305" y="78"/>
                    <a:pt x="1230" y="1"/>
                    <a:pt x="1138" y="1"/>
                  </a:cubicBezTo>
                  <a:lnTo>
                    <a:pt x="174" y="1"/>
                  </a:lnTo>
                  <a:cubicBezTo>
                    <a:pt x="88" y="1"/>
                    <a:pt x="12" y="66"/>
                    <a:pt x="7" y="152"/>
                  </a:cubicBezTo>
                  <a:cubicBezTo>
                    <a:pt x="1" y="246"/>
                    <a:pt x="75" y="324"/>
                    <a:pt x="168" y="324"/>
                  </a:cubicBezTo>
                  <a:lnTo>
                    <a:pt x="491" y="324"/>
                  </a:lnTo>
                  <a:lnTo>
                    <a:pt x="491" y="1455"/>
                  </a:lnTo>
                  <a:cubicBezTo>
                    <a:pt x="491" y="1547"/>
                    <a:pt x="569" y="1622"/>
                    <a:pt x="663" y="1617"/>
                  </a:cubicBezTo>
                  <a:cubicBezTo>
                    <a:pt x="749" y="1611"/>
                    <a:pt x="814" y="1536"/>
                    <a:pt x="814" y="14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7;p59">
              <a:extLst>
                <a:ext uri="{FF2B5EF4-FFF2-40B4-BE49-F238E27FC236}">
                  <a16:creationId xmlns:a16="http://schemas.microsoft.com/office/drawing/2014/main" id="{7361FA89-9DFF-2854-1EE1-74B0FBEF84C4}"/>
                </a:ext>
              </a:extLst>
            </p:cNvPr>
            <p:cNvSpPr/>
            <p:nvPr/>
          </p:nvSpPr>
          <p:spPr>
            <a:xfrm>
              <a:off x="4013817" y="3472469"/>
              <a:ext cx="44726" cy="62562"/>
            </a:xfrm>
            <a:custGeom>
              <a:avLst/>
              <a:gdLst/>
              <a:ahLst/>
              <a:cxnLst/>
              <a:rect l="l" t="t" r="r" b="b"/>
              <a:pathLst>
                <a:path w="1156" h="1617" extrusionOk="0">
                  <a:moveTo>
                    <a:pt x="641" y="324"/>
                  </a:moveTo>
                  <a:cubicBezTo>
                    <a:pt x="727" y="324"/>
                    <a:pt x="803" y="389"/>
                    <a:pt x="809" y="475"/>
                  </a:cubicBezTo>
                  <a:cubicBezTo>
                    <a:pt x="814" y="570"/>
                    <a:pt x="739" y="647"/>
                    <a:pt x="647" y="647"/>
                  </a:cubicBezTo>
                  <a:lnTo>
                    <a:pt x="323" y="647"/>
                  </a:lnTo>
                  <a:lnTo>
                    <a:pt x="323" y="324"/>
                  </a:lnTo>
                  <a:close/>
                  <a:moveTo>
                    <a:pt x="163" y="1"/>
                  </a:moveTo>
                  <a:cubicBezTo>
                    <a:pt x="72" y="1"/>
                    <a:pt x="0" y="73"/>
                    <a:pt x="0" y="163"/>
                  </a:cubicBezTo>
                  <a:lnTo>
                    <a:pt x="0" y="1449"/>
                  </a:lnTo>
                  <a:cubicBezTo>
                    <a:pt x="0" y="1536"/>
                    <a:pt x="65" y="1611"/>
                    <a:pt x="152" y="1617"/>
                  </a:cubicBezTo>
                  <a:cubicBezTo>
                    <a:pt x="155" y="1617"/>
                    <a:pt x="158" y="1617"/>
                    <a:pt x="162" y="1617"/>
                  </a:cubicBezTo>
                  <a:cubicBezTo>
                    <a:pt x="251" y="1617"/>
                    <a:pt x="323" y="1544"/>
                    <a:pt x="323" y="1455"/>
                  </a:cubicBezTo>
                  <a:lnTo>
                    <a:pt x="323" y="970"/>
                  </a:lnTo>
                  <a:lnTo>
                    <a:pt x="547" y="970"/>
                  </a:lnTo>
                  <a:lnTo>
                    <a:pt x="825" y="1527"/>
                  </a:lnTo>
                  <a:cubicBezTo>
                    <a:pt x="854" y="1584"/>
                    <a:pt x="911" y="1617"/>
                    <a:pt x="971" y="1617"/>
                  </a:cubicBezTo>
                  <a:cubicBezTo>
                    <a:pt x="995" y="1617"/>
                    <a:pt x="1020" y="1611"/>
                    <a:pt x="1043" y="1600"/>
                  </a:cubicBezTo>
                  <a:cubicBezTo>
                    <a:pt x="1123" y="1560"/>
                    <a:pt x="1155" y="1462"/>
                    <a:pt x="1115" y="1383"/>
                  </a:cubicBezTo>
                  <a:lnTo>
                    <a:pt x="878" y="909"/>
                  </a:lnTo>
                  <a:cubicBezTo>
                    <a:pt x="1033" y="825"/>
                    <a:pt x="1131" y="662"/>
                    <a:pt x="1132" y="486"/>
                  </a:cubicBezTo>
                  <a:cubicBezTo>
                    <a:pt x="1132" y="218"/>
                    <a:pt x="915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8;p59">
              <a:extLst>
                <a:ext uri="{FF2B5EF4-FFF2-40B4-BE49-F238E27FC236}">
                  <a16:creationId xmlns:a16="http://schemas.microsoft.com/office/drawing/2014/main" id="{2F5CA23E-7E03-EA23-A73E-2056FE93D1B6}"/>
                </a:ext>
              </a:extLst>
            </p:cNvPr>
            <p:cNvSpPr/>
            <p:nvPr/>
          </p:nvSpPr>
          <p:spPr>
            <a:xfrm>
              <a:off x="4113869" y="3472469"/>
              <a:ext cx="49910" cy="62562"/>
            </a:xfrm>
            <a:custGeom>
              <a:avLst/>
              <a:gdLst/>
              <a:ahLst/>
              <a:cxnLst/>
              <a:rect l="l" t="t" r="r" b="b"/>
              <a:pathLst>
                <a:path w="1290" h="1617" extrusionOk="0">
                  <a:moveTo>
                    <a:pt x="641" y="324"/>
                  </a:moveTo>
                  <a:cubicBezTo>
                    <a:pt x="727" y="324"/>
                    <a:pt x="803" y="389"/>
                    <a:pt x="808" y="475"/>
                  </a:cubicBezTo>
                  <a:cubicBezTo>
                    <a:pt x="814" y="570"/>
                    <a:pt x="740" y="647"/>
                    <a:pt x="646" y="647"/>
                  </a:cubicBezTo>
                  <a:lnTo>
                    <a:pt x="324" y="647"/>
                  </a:lnTo>
                  <a:lnTo>
                    <a:pt x="324" y="324"/>
                  </a:lnTo>
                  <a:close/>
                  <a:moveTo>
                    <a:pt x="126" y="1"/>
                  </a:moveTo>
                  <a:cubicBezTo>
                    <a:pt x="56" y="1"/>
                    <a:pt x="0" y="57"/>
                    <a:pt x="0" y="127"/>
                  </a:cubicBezTo>
                  <a:lnTo>
                    <a:pt x="0" y="1455"/>
                  </a:lnTo>
                  <a:cubicBezTo>
                    <a:pt x="0" y="1545"/>
                    <a:pt x="73" y="1617"/>
                    <a:pt x="162" y="1617"/>
                  </a:cubicBezTo>
                  <a:cubicBezTo>
                    <a:pt x="196" y="1617"/>
                    <a:pt x="231" y="1607"/>
                    <a:pt x="266" y="1584"/>
                  </a:cubicBezTo>
                  <a:cubicBezTo>
                    <a:pt x="302" y="1560"/>
                    <a:pt x="324" y="1519"/>
                    <a:pt x="324" y="1475"/>
                  </a:cubicBezTo>
                  <a:lnTo>
                    <a:pt x="324" y="971"/>
                  </a:lnTo>
                  <a:lnTo>
                    <a:pt x="710" y="971"/>
                  </a:lnTo>
                  <a:cubicBezTo>
                    <a:pt x="820" y="971"/>
                    <a:pt x="964" y="897"/>
                    <a:pt x="1026" y="806"/>
                  </a:cubicBezTo>
                  <a:cubicBezTo>
                    <a:pt x="1290" y="416"/>
                    <a:pt x="1017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9;p59">
              <a:extLst>
                <a:ext uri="{FF2B5EF4-FFF2-40B4-BE49-F238E27FC236}">
                  <a16:creationId xmlns:a16="http://schemas.microsoft.com/office/drawing/2014/main" id="{648BDC25-0FEF-D173-C0CB-522C2C8EAA64}"/>
                </a:ext>
              </a:extLst>
            </p:cNvPr>
            <p:cNvSpPr/>
            <p:nvPr/>
          </p:nvSpPr>
          <p:spPr>
            <a:xfrm>
              <a:off x="4063843" y="3472469"/>
              <a:ext cx="37761" cy="62562"/>
            </a:xfrm>
            <a:custGeom>
              <a:avLst/>
              <a:gdLst/>
              <a:ahLst/>
              <a:cxnLst/>
              <a:rect l="l" t="t" r="r" b="b"/>
              <a:pathLst>
                <a:path w="976" h="1617" extrusionOk="0">
                  <a:moveTo>
                    <a:pt x="802" y="324"/>
                  </a:moveTo>
                  <a:cubicBezTo>
                    <a:pt x="888" y="324"/>
                    <a:pt x="965" y="259"/>
                    <a:pt x="970" y="173"/>
                  </a:cubicBezTo>
                  <a:cubicBezTo>
                    <a:pt x="975" y="78"/>
                    <a:pt x="901" y="1"/>
                    <a:pt x="808" y="1"/>
                  </a:cubicBezTo>
                  <a:lnTo>
                    <a:pt x="162" y="1"/>
                  </a:lnTo>
                  <a:cubicBezTo>
                    <a:pt x="73" y="1"/>
                    <a:pt x="1" y="73"/>
                    <a:pt x="1" y="163"/>
                  </a:cubicBezTo>
                  <a:lnTo>
                    <a:pt x="1" y="1454"/>
                  </a:lnTo>
                  <a:cubicBezTo>
                    <a:pt x="1" y="1544"/>
                    <a:pt x="73" y="1617"/>
                    <a:pt x="162" y="1617"/>
                  </a:cubicBezTo>
                  <a:lnTo>
                    <a:pt x="802" y="1617"/>
                  </a:lnTo>
                  <a:cubicBezTo>
                    <a:pt x="888" y="1617"/>
                    <a:pt x="965" y="1552"/>
                    <a:pt x="970" y="1465"/>
                  </a:cubicBezTo>
                  <a:cubicBezTo>
                    <a:pt x="975" y="1371"/>
                    <a:pt x="901" y="1293"/>
                    <a:pt x="808" y="1293"/>
                  </a:cubicBezTo>
                  <a:lnTo>
                    <a:pt x="323" y="1293"/>
                  </a:lnTo>
                  <a:lnTo>
                    <a:pt x="323" y="970"/>
                  </a:lnTo>
                  <a:lnTo>
                    <a:pt x="802" y="970"/>
                  </a:lnTo>
                  <a:cubicBezTo>
                    <a:pt x="888" y="970"/>
                    <a:pt x="965" y="905"/>
                    <a:pt x="970" y="819"/>
                  </a:cubicBezTo>
                  <a:cubicBezTo>
                    <a:pt x="975" y="725"/>
                    <a:pt x="901" y="646"/>
                    <a:pt x="808" y="646"/>
                  </a:cubicBezTo>
                  <a:lnTo>
                    <a:pt x="323" y="646"/>
                  </a:lnTo>
                  <a:lnTo>
                    <a:pt x="323" y="324"/>
                  </a:lnTo>
                  <a:lnTo>
                    <a:pt x="802" y="3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0;p59">
              <a:extLst>
                <a:ext uri="{FF2B5EF4-FFF2-40B4-BE49-F238E27FC236}">
                  <a16:creationId xmlns:a16="http://schemas.microsoft.com/office/drawing/2014/main" id="{796AF9C1-5486-A0D9-72F0-51A1C191D38C}"/>
                </a:ext>
              </a:extLst>
            </p:cNvPr>
            <p:cNvSpPr/>
            <p:nvPr/>
          </p:nvSpPr>
          <p:spPr>
            <a:xfrm>
              <a:off x="4164360" y="3472507"/>
              <a:ext cx="50258" cy="62833"/>
            </a:xfrm>
            <a:custGeom>
              <a:avLst/>
              <a:gdLst/>
              <a:ahLst/>
              <a:cxnLst/>
              <a:rect l="l" t="t" r="r" b="b"/>
              <a:pathLst>
                <a:path w="1299" h="1624" extrusionOk="0">
                  <a:moveTo>
                    <a:pt x="650" y="325"/>
                  </a:moveTo>
                  <a:cubicBezTo>
                    <a:pt x="826" y="325"/>
                    <a:pt x="974" y="548"/>
                    <a:pt x="974" y="811"/>
                  </a:cubicBezTo>
                  <a:cubicBezTo>
                    <a:pt x="974" y="1075"/>
                    <a:pt x="826" y="1299"/>
                    <a:pt x="650" y="1299"/>
                  </a:cubicBezTo>
                  <a:cubicBezTo>
                    <a:pt x="473" y="1299"/>
                    <a:pt x="325" y="1075"/>
                    <a:pt x="325" y="811"/>
                  </a:cubicBezTo>
                  <a:cubicBezTo>
                    <a:pt x="325" y="548"/>
                    <a:pt x="474" y="325"/>
                    <a:pt x="650" y="325"/>
                  </a:cubicBezTo>
                  <a:close/>
                  <a:moveTo>
                    <a:pt x="650" y="1"/>
                  </a:moveTo>
                  <a:cubicBezTo>
                    <a:pt x="291" y="1"/>
                    <a:pt x="1" y="364"/>
                    <a:pt x="1" y="811"/>
                  </a:cubicBezTo>
                  <a:cubicBezTo>
                    <a:pt x="1" y="1259"/>
                    <a:pt x="291" y="1623"/>
                    <a:pt x="650" y="1623"/>
                  </a:cubicBezTo>
                  <a:cubicBezTo>
                    <a:pt x="1008" y="1623"/>
                    <a:pt x="1298" y="1259"/>
                    <a:pt x="1298" y="811"/>
                  </a:cubicBezTo>
                  <a:cubicBezTo>
                    <a:pt x="1298" y="364"/>
                    <a:pt x="1008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1;p59">
              <a:extLst>
                <a:ext uri="{FF2B5EF4-FFF2-40B4-BE49-F238E27FC236}">
                  <a16:creationId xmlns:a16="http://schemas.microsoft.com/office/drawing/2014/main" id="{28A0B000-10D8-3329-63B2-E28A443E3C84}"/>
                </a:ext>
              </a:extLst>
            </p:cNvPr>
            <p:cNvSpPr/>
            <p:nvPr/>
          </p:nvSpPr>
          <p:spPr>
            <a:xfrm>
              <a:off x="4221234" y="3472469"/>
              <a:ext cx="44184" cy="62562"/>
            </a:xfrm>
            <a:custGeom>
              <a:avLst/>
              <a:gdLst/>
              <a:ahLst/>
              <a:cxnLst/>
              <a:rect l="l" t="t" r="r" b="b"/>
              <a:pathLst>
                <a:path w="1142" h="1617" extrusionOk="0">
                  <a:moveTo>
                    <a:pt x="641" y="324"/>
                  </a:moveTo>
                  <a:cubicBezTo>
                    <a:pt x="727" y="324"/>
                    <a:pt x="803" y="389"/>
                    <a:pt x="808" y="475"/>
                  </a:cubicBezTo>
                  <a:cubicBezTo>
                    <a:pt x="815" y="570"/>
                    <a:pt x="740" y="647"/>
                    <a:pt x="648" y="647"/>
                  </a:cubicBezTo>
                  <a:lnTo>
                    <a:pt x="324" y="647"/>
                  </a:lnTo>
                  <a:lnTo>
                    <a:pt x="324" y="324"/>
                  </a:lnTo>
                  <a:close/>
                  <a:moveTo>
                    <a:pt x="163" y="1"/>
                  </a:moveTo>
                  <a:cubicBezTo>
                    <a:pt x="73" y="1"/>
                    <a:pt x="1" y="73"/>
                    <a:pt x="1" y="163"/>
                  </a:cubicBezTo>
                  <a:lnTo>
                    <a:pt x="1" y="1449"/>
                  </a:lnTo>
                  <a:cubicBezTo>
                    <a:pt x="1" y="1536"/>
                    <a:pt x="66" y="1611"/>
                    <a:pt x="152" y="1617"/>
                  </a:cubicBezTo>
                  <a:cubicBezTo>
                    <a:pt x="155" y="1617"/>
                    <a:pt x="158" y="1617"/>
                    <a:pt x="161" y="1617"/>
                  </a:cubicBezTo>
                  <a:cubicBezTo>
                    <a:pt x="252" y="1617"/>
                    <a:pt x="324" y="1544"/>
                    <a:pt x="324" y="1455"/>
                  </a:cubicBezTo>
                  <a:lnTo>
                    <a:pt x="324" y="970"/>
                  </a:lnTo>
                  <a:lnTo>
                    <a:pt x="548" y="970"/>
                  </a:lnTo>
                  <a:lnTo>
                    <a:pt x="826" y="1527"/>
                  </a:lnTo>
                  <a:cubicBezTo>
                    <a:pt x="851" y="1579"/>
                    <a:pt x="903" y="1612"/>
                    <a:pt x="960" y="1617"/>
                  </a:cubicBezTo>
                  <a:cubicBezTo>
                    <a:pt x="963" y="1617"/>
                    <a:pt x="966" y="1617"/>
                    <a:pt x="969" y="1617"/>
                  </a:cubicBezTo>
                  <a:cubicBezTo>
                    <a:pt x="1024" y="1617"/>
                    <a:pt x="1076" y="1590"/>
                    <a:pt x="1105" y="1544"/>
                  </a:cubicBezTo>
                  <a:cubicBezTo>
                    <a:pt x="1137" y="1496"/>
                    <a:pt x="1141" y="1434"/>
                    <a:pt x="1115" y="1383"/>
                  </a:cubicBezTo>
                  <a:lnTo>
                    <a:pt x="879" y="909"/>
                  </a:lnTo>
                  <a:cubicBezTo>
                    <a:pt x="1034" y="825"/>
                    <a:pt x="1132" y="662"/>
                    <a:pt x="1132" y="486"/>
                  </a:cubicBezTo>
                  <a:cubicBezTo>
                    <a:pt x="1132" y="218"/>
                    <a:pt x="915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50D481EC-D95D-51CA-763A-54450017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7" y="1279627"/>
            <a:ext cx="4509477" cy="2223485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DA97B2DF-9B86-9DDA-4DDB-71F2F2B3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77" y="1267909"/>
            <a:ext cx="4373418" cy="2224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F357EE-DDD9-A270-9AAB-3F17738A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" y="3640073"/>
            <a:ext cx="3681417" cy="14000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1BA0F5-7E6F-378D-728A-99312F4A6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750" y="3667459"/>
            <a:ext cx="3731254" cy="13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Background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B1D96502-EE15-5A18-0DCE-4F9845C8E7D3}"/>
              </a:ext>
            </a:extLst>
          </p:cNvPr>
          <p:cNvSpPr/>
          <p:nvPr/>
        </p:nvSpPr>
        <p:spPr>
          <a:xfrm>
            <a:off x="0" y="3678702"/>
            <a:ext cx="1549563" cy="1464798"/>
          </a:xfrm>
          <a:custGeom>
            <a:avLst/>
            <a:gdLst>
              <a:gd name="connsiteX0" fmla="*/ 3769619 w 6188364"/>
              <a:gd name="connsiteY0" fmla="*/ 0 h 5849843"/>
              <a:gd name="connsiteX1" fmla="*/ 4946577 w 6188364"/>
              <a:gd name="connsiteY1" fmla="*/ 509094 h 5849843"/>
              <a:gd name="connsiteX2" fmla="*/ 5968937 w 6188364"/>
              <a:gd name="connsiteY2" fmla="*/ 119788 h 5849843"/>
              <a:gd name="connsiteX3" fmla="*/ 5260768 w 6188364"/>
              <a:gd name="connsiteY3" fmla="*/ 1008212 h 5849843"/>
              <a:gd name="connsiteX4" fmla="*/ 6188364 w 6188364"/>
              <a:gd name="connsiteY4" fmla="*/ 758662 h 5849843"/>
              <a:gd name="connsiteX5" fmla="*/ 5380457 w 6188364"/>
              <a:gd name="connsiteY5" fmla="*/ 1592198 h 5849843"/>
              <a:gd name="connsiteX6" fmla="*/ 5385432 w 6188364"/>
              <a:gd name="connsiteY6" fmla="*/ 1801813 h 5849843"/>
              <a:gd name="connsiteX7" fmla="*/ 5195922 w 6188364"/>
              <a:gd name="connsiteY7" fmla="*/ 3097030 h 5849843"/>
              <a:gd name="connsiteX8" fmla="*/ 4619923 w 6188364"/>
              <a:gd name="connsiteY8" fmla="*/ 4337341 h 5849843"/>
              <a:gd name="connsiteX9" fmla="*/ 3699799 w 6188364"/>
              <a:gd name="connsiteY9" fmla="*/ 5387986 h 5849843"/>
              <a:gd name="connsiteX10" fmla="*/ 3111330 w 6188364"/>
              <a:gd name="connsiteY10" fmla="*/ 5798522 h 5849843"/>
              <a:gd name="connsiteX11" fmla="*/ 3010461 w 6188364"/>
              <a:gd name="connsiteY11" fmla="*/ 5849843 h 5849843"/>
              <a:gd name="connsiteX12" fmla="*/ 0 w 6188364"/>
              <a:gd name="connsiteY12" fmla="*/ 5849843 h 5849843"/>
              <a:gd name="connsiteX13" fmla="*/ 0 w 6188364"/>
              <a:gd name="connsiteY13" fmla="*/ 5425693 h 5849843"/>
              <a:gd name="connsiteX14" fmla="*/ 24870 w 6188364"/>
              <a:gd name="connsiteY14" fmla="*/ 5415907 h 5849843"/>
              <a:gd name="connsiteX15" fmla="*/ 717533 w 6188364"/>
              <a:gd name="connsiteY15" fmla="*/ 4996182 h 5849843"/>
              <a:gd name="connsiteX16" fmla="*/ 105829 w 6188364"/>
              <a:gd name="connsiteY16" fmla="*/ 4865751 h 5849843"/>
              <a:gd name="connsiteX17" fmla="*/ 0 w 6188364"/>
              <a:gd name="connsiteY17" fmla="*/ 4814378 h 5849843"/>
              <a:gd name="connsiteX18" fmla="*/ 0 w 6188364"/>
              <a:gd name="connsiteY18" fmla="*/ 1286227 h 5849843"/>
              <a:gd name="connsiteX19" fmla="*/ 133759 w 6188364"/>
              <a:gd name="connsiteY19" fmla="*/ 1368563 h 5849843"/>
              <a:gd name="connsiteX20" fmla="*/ 345985 w 6188364"/>
              <a:gd name="connsiteY20" fmla="*/ 1484883 h 5849843"/>
              <a:gd name="connsiteX21" fmla="*/ 2198700 w 6188364"/>
              <a:gd name="connsiteY21" fmla="*/ 1981503 h 5849843"/>
              <a:gd name="connsiteX22" fmla="*/ 2158798 w 6188364"/>
              <a:gd name="connsiteY22" fmla="*/ 1612147 h 5849843"/>
              <a:gd name="connsiteX23" fmla="*/ 2630065 w 6188364"/>
              <a:gd name="connsiteY23" fmla="*/ 471657 h 5849843"/>
              <a:gd name="connsiteX24" fmla="*/ 3769619 w 6188364"/>
              <a:gd name="connsiteY24" fmla="*/ 0 h 584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88364" h="5849843">
                <a:moveTo>
                  <a:pt x="3769619" y="0"/>
                </a:moveTo>
                <a:cubicBezTo>
                  <a:pt x="4235081" y="0"/>
                  <a:pt x="4627394" y="169698"/>
                  <a:pt x="4946577" y="509094"/>
                </a:cubicBezTo>
                <a:cubicBezTo>
                  <a:pt x="5308973" y="439216"/>
                  <a:pt x="5649754" y="309453"/>
                  <a:pt x="5968937" y="119788"/>
                </a:cubicBezTo>
                <a:cubicBezTo>
                  <a:pt x="5845920" y="502450"/>
                  <a:pt x="5609869" y="798597"/>
                  <a:pt x="5260768" y="1008212"/>
                </a:cubicBezTo>
                <a:cubicBezTo>
                  <a:pt x="5569967" y="974939"/>
                  <a:pt x="5879166" y="891755"/>
                  <a:pt x="6188364" y="758662"/>
                </a:cubicBezTo>
                <a:cubicBezTo>
                  <a:pt x="5965591" y="1084752"/>
                  <a:pt x="5696295" y="1362597"/>
                  <a:pt x="5380457" y="1592198"/>
                </a:cubicBezTo>
                <a:cubicBezTo>
                  <a:pt x="5383768" y="1638777"/>
                  <a:pt x="5385432" y="1708654"/>
                  <a:pt x="5385432" y="1801813"/>
                </a:cubicBezTo>
                <a:cubicBezTo>
                  <a:pt x="5385432" y="2234385"/>
                  <a:pt x="5322268" y="2666124"/>
                  <a:pt x="5195922" y="3097030"/>
                </a:cubicBezTo>
                <a:cubicBezTo>
                  <a:pt x="5069577" y="3527936"/>
                  <a:pt x="4877589" y="3941373"/>
                  <a:pt x="4619923" y="4337341"/>
                </a:cubicBezTo>
                <a:cubicBezTo>
                  <a:pt x="4362259" y="4733308"/>
                  <a:pt x="4055538" y="5083529"/>
                  <a:pt x="3699799" y="5387986"/>
                </a:cubicBezTo>
                <a:cubicBezTo>
                  <a:pt x="3521929" y="5540224"/>
                  <a:pt x="3325772" y="5677069"/>
                  <a:pt x="3111330" y="5798522"/>
                </a:cubicBezTo>
                <a:lnTo>
                  <a:pt x="3010461" y="5849843"/>
                </a:lnTo>
                <a:lnTo>
                  <a:pt x="0" y="5849843"/>
                </a:lnTo>
                <a:lnTo>
                  <a:pt x="0" y="5425693"/>
                </a:lnTo>
                <a:lnTo>
                  <a:pt x="24870" y="5415907"/>
                </a:lnTo>
                <a:cubicBezTo>
                  <a:pt x="267214" y="5308285"/>
                  <a:pt x="498102" y="5168376"/>
                  <a:pt x="717533" y="4996182"/>
                </a:cubicBezTo>
                <a:cubicBezTo>
                  <a:pt x="499345" y="4992019"/>
                  <a:pt x="295444" y="4948544"/>
                  <a:pt x="105829" y="4865751"/>
                </a:cubicBezTo>
                <a:lnTo>
                  <a:pt x="0" y="4814378"/>
                </a:lnTo>
                <a:lnTo>
                  <a:pt x="0" y="1286227"/>
                </a:lnTo>
                <a:lnTo>
                  <a:pt x="133759" y="1368563"/>
                </a:lnTo>
                <a:cubicBezTo>
                  <a:pt x="203138" y="1408883"/>
                  <a:pt x="273879" y="1447656"/>
                  <a:pt x="345985" y="1484883"/>
                </a:cubicBezTo>
                <a:cubicBezTo>
                  <a:pt x="922816" y="1782678"/>
                  <a:pt x="1540399" y="1948230"/>
                  <a:pt x="2198700" y="1981503"/>
                </a:cubicBezTo>
                <a:cubicBezTo>
                  <a:pt x="2172075" y="1855054"/>
                  <a:pt x="2158798" y="1731935"/>
                  <a:pt x="2158798" y="1612147"/>
                </a:cubicBezTo>
                <a:cubicBezTo>
                  <a:pt x="2158798" y="1166270"/>
                  <a:pt x="2315893" y="786106"/>
                  <a:pt x="2630065" y="471657"/>
                </a:cubicBezTo>
                <a:cubicBezTo>
                  <a:pt x="2944257" y="157225"/>
                  <a:pt x="3324107" y="0"/>
                  <a:pt x="3769619" y="0"/>
                </a:cubicBezTo>
                <a:close/>
              </a:path>
            </a:pathLst>
          </a:custGeom>
          <a:solidFill>
            <a:srgbClr val="22A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71395A3-337C-6BD0-46C7-95C3AE8C1A3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2369" y="1755378"/>
            <a:ext cx="3573194" cy="70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Lexend" panose="020B0604020202020204" charset="0"/>
              </a:rPr>
              <a:t>Twitter has long been seen as a left-leaning platform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9BFB89-36E1-2399-986C-671072CCB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4" t="3145" r="-259" b="30474"/>
          <a:stretch/>
        </p:blipFill>
        <p:spPr bwMode="auto">
          <a:xfrm>
            <a:off x="3973879" y="1181673"/>
            <a:ext cx="2828097" cy="173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73FFD5-3157-3DB1-55F8-CFE54D390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241" y="3138702"/>
            <a:ext cx="4154957" cy="1464798"/>
          </a:xfrm>
          <a:prstGeom prst="rect">
            <a:avLst/>
          </a:prstGeom>
        </p:spPr>
      </p:pic>
      <p:sp>
        <p:nvSpPr>
          <p:cNvPr id="114" name="Subtitle 11">
            <a:extLst>
              <a:ext uri="{FF2B5EF4-FFF2-40B4-BE49-F238E27FC236}">
                <a16:creationId xmlns:a16="http://schemas.microsoft.com/office/drawing/2014/main" id="{2C304F3E-CFCD-D5FD-456E-EB5BCA860A20}"/>
              </a:ext>
            </a:extLst>
          </p:cNvPr>
          <p:cNvSpPr txBox="1">
            <a:spLocks/>
          </p:cNvSpPr>
          <p:nvPr/>
        </p:nvSpPr>
        <p:spPr>
          <a:xfrm>
            <a:off x="1306047" y="3435971"/>
            <a:ext cx="3573194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Lexend" panose="020B0604020202020204" charset="0"/>
              </a:rPr>
              <a:t>Elon Musk is a politically-incorrect libertarian entrepreneur</a:t>
            </a:r>
          </a:p>
        </p:txBody>
      </p:sp>
    </p:spTree>
    <p:extLst>
      <p:ext uri="{BB962C8B-B14F-4D97-AF65-F5344CB8AC3E}">
        <p14:creationId xmlns:p14="http://schemas.microsoft.com/office/powerpoint/2010/main" val="54980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34BC-3E86-B78A-E149-EC20815C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3F15DB4E-D3D8-294F-17C4-ADEC7518DF13}"/>
              </a:ext>
            </a:extLst>
          </p:cNvPr>
          <p:cNvSpPr txBox="1">
            <a:spLocks/>
          </p:cNvSpPr>
          <p:nvPr/>
        </p:nvSpPr>
        <p:spPr>
          <a:xfrm>
            <a:off x="2855884" y="3770142"/>
            <a:ext cx="3821627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39700" indent="0"/>
            <a:r>
              <a:rPr lang="en-US" dirty="0">
                <a:latin typeface="Lexend" panose="020B0604020202020204" charset="0"/>
              </a:rPr>
              <a:t>As the new face of Twitter, Elon’s public image affects the fate of the company.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8B590F2-6C92-E85B-BDE6-FC2DA621D2D6}"/>
              </a:ext>
            </a:extLst>
          </p:cNvPr>
          <p:cNvSpPr/>
          <p:nvPr/>
        </p:nvSpPr>
        <p:spPr>
          <a:xfrm>
            <a:off x="0" y="3678702"/>
            <a:ext cx="1549563" cy="1464798"/>
          </a:xfrm>
          <a:custGeom>
            <a:avLst/>
            <a:gdLst>
              <a:gd name="connsiteX0" fmla="*/ 3769619 w 6188364"/>
              <a:gd name="connsiteY0" fmla="*/ 0 h 5849843"/>
              <a:gd name="connsiteX1" fmla="*/ 4946577 w 6188364"/>
              <a:gd name="connsiteY1" fmla="*/ 509094 h 5849843"/>
              <a:gd name="connsiteX2" fmla="*/ 5968937 w 6188364"/>
              <a:gd name="connsiteY2" fmla="*/ 119788 h 5849843"/>
              <a:gd name="connsiteX3" fmla="*/ 5260768 w 6188364"/>
              <a:gd name="connsiteY3" fmla="*/ 1008212 h 5849843"/>
              <a:gd name="connsiteX4" fmla="*/ 6188364 w 6188364"/>
              <a:gd name="connsiteY4" fmla="*/ 758662 h 5849843"/>
              <a:gd name="connsiteX5" fmla="*/ 5380457 w 6188364"/>
              <a:gd name="connsiteY5" fmla="*/ 1592198 h 5849843"/>
              <a:gd name="connsiteX6" fmla="*/ 5385432 w 6188364"/>
              <a:gd name="connsiteY6" fmla="*/ 1801813 h 5849843"/>
              <a:gd name="connsiteX7" fmla="*/ 5195922 w 6188364"/>
              <a:gd name="connsiteY7" fmla="*/ 3097030 h 5849843"/>
              <a:gd name="connsiteX8" fmla="*/ 4619923 w 6188364"/>
              <a:gd name="connsiteY8" fmla="*/ 4337341 h 5849843"/>
              <a:gd name="connsiteX9" fmla="*/ 3699799 w 6188364"/>
              <a:gd name="connsiteY9" fmla="*/ 5387986 h 5849843"/>
              <a:gd name="connsiteX10" fmla="*/ 3111330 w 6188364"/>
              <a:gd name="connsiteY10" fmla="*/ 5798522 h 5849843"/>
              <a:gd name="connsiteX11" fmla="*/ 3010461 w 6188364"/>
              <a:gd name="connsiteY11" fmla="*/ 5849843 h 5849843"/>
              <a:gd name="connsiteX12" fmla="*/ 0 w 6188364"/>
              <a:gd name="connsiteY12" fmla="*/ 5849843 h 5849843"/>
              <a:gd name="connsiteX13" fmla="*/ 0 w 6188364"/>
              <a:gd name="connsiteY13" fmla="*/ 5425693 h 5849843"/>
              <a:gd name="connsiteX14" fmla="*/ 24870 w 6188364"/>
              <a:gd name="connsiteY14" fmla="*/ 5415907 h 5849843"/>
              <a:gd name="connsiteX15" fmla="*/ 717533 w 6188364"/>
              <a:gd name="connsiteY15" fmla="*/ 4996182 h 5849843"/>
              <a:gd name="connsiteX16" fmla="*/ 105829 w 6188364"/>
              <a:gd name="connsiteY16" fmla="*/ 4865751 h 5849843"/>
              <a:gd name="connsiteX17" fmla="*/ 0 w 6188364"/>
              <a:gd name="connsiteY17" fmla="*/ 4814378 h 5849843"/>
              <a:gd name="connsiteX18" fmla="*/ 0 w 6188364"/>
              <a:gd name="connsiteY18" fmla="*/ 1286227 h 5849843"/>
              <a:gd name="connsiteX19" fmla="*/ 133759 w 6188364"/>
              <a:gd name="connsiteY19" fmla="*/ 1368563 h 5849843"/>
              <a:gd name="connsiteX20" fmla="*/ 345985 w 6188364"/>
              <a:gd name="connsiteY20" fmla="*/ 1484883 h 5849843"/>
              <a:gd name="connsiteX21" fmla="*/ 2198700 w 6188364"/>
              <a:gd name="connsiteY21" fmla="*/ 1981503 h 5849843"/>
              <a:gd name="connsiteX22" fmla="*/ 2158798 w 6188364"/>
              <a:gd name="connsiteY22" fmla="*/ 1612147 h 5849843"/>
              <a:gd name="connsiteX23" fmla="*/ 2630065 w 6188364"/>
              <a:gd name="connsiteY23" fmla="*/ 471657 h 5849843"/>
              <a:gd name="connsiteX24" fmla="*/ 3769619 w 6188364"/>
              <a:gd name="connsiteY24" fmla="*/ 0 h 584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88364" h="5849843">
                <a:moveTo>
                  <a:pt x="3769619" y="0"/>
                </a:moveTo>
                <a:cubicBezTo>
                  <a:pt x="4235081" y="0"/>
                  <a:pt x="4627394" y="169698"/>
                  <a:pt x="4946577" y="509094"/>
                </a:cubicBezTo>
                <a:cubicBezTo>
                  <a:pt x="5308973" y="439216"/>
                  <a:pt x="5649754" y="309453"/>
                  <a:pt x="5968937" y="119788"/>
                </a:cubicBezTo>
                <a:cubicBezTo>
                  <a:pt x="5845920" y="502450"/>
                  <a:pt x="5609869" y="798597"/>
                  <a:pt x="5260768" y="1008212"/>
                </a:cubicBezTo>
                <a:cubicBezTo>
                  <a:pt x="5569967" y="974939"/>
                  <a:pt x="5879166" y="891755"/>
                  <a:pt x="6188364" y="758662"/>
                </a:cubicBezTo>
                <a:cubicBezTo>
                  <a:pt x="5965591" y="1084752"/>
                  <a:pt x="5696295" y="1362597"/>
                  <a:pt x="5380457" y="1592198"/>
                </a:cubicBezTo>
                <a:cubicBezTo>
                  <a:pt x="5383768" y="1638777"/>
                  <a:pt x="5385432" y="1708654"/>
                  <a:pt x="5385432" y="1801813"/>
                </a:cubicBezTo>
                <a:cubicBezTo>
                  <a:pt x="5385432" y="2234385"/>
                  <a:pt x="5322268" y="2666124"/>
                  <a:pt x="5195922" y="3097030"/>
                </a:cubicBezTo>
                <a:cubicBezTo>
                  <a:pt x="5069577" y="3527936"/>
                  <a:pt x="4877589" y="3941373"/>
                  <a:pt x="4619923" y="4337341"/>
                </a:cubicBezTo>
                <a:cubicBezTo>
                  <a:pt x="4362259" y="4733308"/>
                  <a:pt x="4055538" y="5083529"/>
                  <a:pt x="3699799" y="5387986"/>
                </a:cubicBezTo>
                <a:cubicBezTo>
                  <a:pt x="3521929" y="5540224"/>
                  <a:pt x="3325772" y="5677069"/>
                  <a:pt x="3111330" y="5798522"/>
                </a:cubicBezTo>
                <a:lnTo>
                  <a:pt x="3010461" y="5849843"/>
                </a:lnTo>
                <a:lnTo>
                  <a:pt x="0" y="5849843"/>
                </a:lnTo>
                <a:lnTo>
                  <a:pt x="0" y="5425693"/>
                </a:lnTo>
                <a:lnTo>
                  <a:pt x="24870" y="5415907"/>
                </a:lnTo>
                <a:cubicBezTo>
                  <a:pt x="267214" y="5308285"/>
                  <a:pt x="498102" y="5168376"/>
                  <a:pt x="717533" y="4996182"/>
                </a:cubicBezTo>
                <a:cubicBezTo>
                  <a:pt x="499345" y="4992019"/>
                  <a:pt x="295444" y="4948544"/>
                  <a:pt x="105829" y="4865751"/>
                </a:cubicBezTo>
                <a:lnTo>
                  <a:pt x="0" y="4814378"/>
                </a:lnTo>
                <a:lnTo>
                  <a:pt x="0" y="1286227"/>
                </a:lnTo>
                <a:lnTo>
                  <a:pt x="133759" y="1368563"/>
                </a:lnTo>
                <a:cubicBezTo>
                  <a:pt x="203138" y="1408883"/>
                  <a:pt x="273879" y="1447656"/>
                  <a:pt x="345985" y="1484883"/>
                </a:cubicBezTo>
                <a:cubicBezTo>
                  <a:pt x="922816" y="1782678"/>
                  <a:pt x="1540399" y="1948230"/>
                  <a:pt x="2198700" y="1981503"/>
                </a:cubicBezTo>
                <a:cubicBezTo>
                  <a:pt x="2172075" y="1855054"/>
                  <a:pt x="2158798" y="1731935"/>
                  <a:pt x="2158798" y="1612147"/>
                </a:cubicBezTo>
                <a:cubicBezTo>
                  <a:pt x="2158798" y="1166270"/>
                  <a:pt x="2315893" y="786106"/>
                  <a:pt x="2630065" y="471657"/>
                </a:cubicBezTo>
                <a:cubicBezTo>
                  <a:pt x="2944257" y="157225"/>
                  <a:pt x="3324107" y="0"/>
                  <a:pt x="3769619" y="0"/>
                </a:cubicBezTo>
                <a:close/>
              </a:path>
            </a:pathLst>
          </a:custGeom>
          <a:solidFill>
            <a:srgbClr val="22A0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7E7FEEF-9F78-9EB4-B42E-689D4F9B4D67}"/>
              </a:ext>
            </a:extLst>
          </p:cNvPr>
          <p:cNvSpPr txBox="1">
            <a:spLocks/>
          </p:cNvSpPr>
          <p:nvPr/>
        </p:nvSpPr>
        <p:spPr>
          <a:xfrm>
            <a:off x="2855884" y="4411101"/>
            <a:ext cx="3821627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39700" indent="0"/>
            <a:r>
              <a:rPr lang="en-US" dirty="0">
                <a:latin typeface="Lexend" panose="020B0604020202020204" charset="0"/>
              </a:rPr>
              <a:t>It is important to understand the public reception of Elon’s Twitter buyout.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824C1-47AD-6C93-7940-8442E1758B30}"/>
              </a:ext>
            </a:extLst>
          </p:cNvPr>
          <p:cNvGrpSpPr/>
          <p:nvPr/>
        </p:nvGrpSpPr>
        <p:grpSpPr>
          <a:xfrm>
            <a:off x="2488882" y="1247191"/>
            <a:ext cx="4709542" cy="2649118"/>
            <a:chOff x="-1183118" y="1715696"/>
            <a:chExt cx="4709542" cy="26491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4C76346-7117-0412-DCB8-25A3322C3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83118" y="1715696"/>
              <a:ext cx="4709542" cy="264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70FDAC8-CD62-CAF1-1E8C-E738966AF7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9" t="55449" r="79927" b="22248"/>
            <a:stretch/>
          </p:blipFill>
          <p:spPr bwMode="auto">
            <a:xfrm>
              <a:off x="-1034280" y="3614229"/>
              <a:ext cx="920519" cy="64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457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"/>
          <p:cNvSpPr/>
          <p:nvPr/>
        </p:nvSpPr>
        <p:spPr>
          <a:xfrm>
            <a:off x="6820479" y="1852721"/>
            <a:ext cx="1948585" cy="236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6906435" y="2821096"/>
            <a:ext cx="1783857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49"/>
          <p:cNvCxnSpPr>
            <a:cxnSpLocks/>
          </p:cNvCxnSpPr>
          <p:nvPr/>
        </p:nvCxnSpPr>
        <p:spPr>
          <a:xfrm>
            <a:off x="6987302" y="4072684"/>
            <a:ext cx="16477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" name="Google Shape;870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49"/>
          <p:cNvSpPr txBox="1">
            <a:spLocks noGrp="1"/>
          </p:cNvSpPr>
          <p:nvPr>
            <p:ph type="title" idx="5"/>
          </p:nvPr>
        </p:nvSpPr>
        <p:spPr>
          <a:xfrm>
            <a:off x="7211627" y="2819446"/>
            <a:ext cx="119909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May 10, 2022</a:t>
            </a:r>
            <a:endParaRPr sz="1200" dirty="0"/>
          </a:p>
        </p:txBody>
      </p:sp>
      <p:sp>
        <p:nvSpPr>
          <p:cNvPr id="875" name="Google Shape;875;p49"/>
          <p:cNvSpPr txBox="1">
            <a:spLocks noGrp="1"/>
          </p:cNvSpPr>
          <p:nvPr>
            <p:ph type="subTitle" idx="6"/>
          </p:nvPr>
        </p:nvSpPr>
        <p:spPr>
          <a:xfrm>
            <a:off x="6988772" y="3281821"/>
            <a:ext cx="164494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Elon tweets that he would unban Trump.</a:t>
            </a:r>
            <a:endParaRPr dirty="0"/>
          </a:p>
        </p:txBody>
      </p:sp>
      <p:grpSp>
        <p:nvGrpSpPr>
          <p:cNvPr id="935" name="Google Shape;935;p49"/>
          <p:cNvGrpSpPr/>
          <p:nvPr/>
        </p:nvGrpSpPr>
        <p:grpSpPr>
          <a:xfrm>
            <a:off x="235061" y="4317665"/>
            <a:ext cx="277190" cy="285833"/>
            <a:chOff x="4035150" y="1187900"/>
            <a:chExt cx="311100" cy="320800"/>
          </a:xfrm>
        </p:grpSpPr>
        <p:sp>
          <p:nvSpPr>
            <p:cNvPr id="936" name="Google Shape;936;p49"/>
            <p:cNvSpPr/>
            <p:nvPr/>
          </p:nvSpPr>
          <p:spPr>
            <a:xfrm>
              <a:off x="4035150" y="1187900"/>
              <a:ext cx="148725" cy="318675"/>
            </a:xfrm>
            <a:custGeom>
              <a:avLst/>
              <a:gdLst/>
              <a:ahLst/>
              <a:cxnLst/>
              <a:rect l="l" t="t" r="r" b="b"/>
              <a:pathLst>
                <a:path w="5949" h="12747" extrusionOk="0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4074150" y="1194575"/>
              <a:ext cx="272100" cy="314125"/>
            </a:xfrm>
            <a:custGeom>
              <a:avLst/>
              <a:gdLst/>
              <a:ahLst/>
              <a:cxnLst/>
              <a:rect l="l" t="t" r="r" b="b"/>
              <a:pathLst>
                <a:path w="10884" h="12565" extrusionOk="0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9"/>
          <p:cNvGrpSpPr/>
          <p:nvPr/>
        </p:nvGrpSpPr>
        <p:grpSpPr>
          <a:xfrm rot="759692">
            <a:off x="5406122" y="416439"/>
            <a:ext cx="485067" cy="489221"/>
            <a:chOff x="1800663" y="1153014"/>
            <a:chExt cx="174987" cy="176486"/>
          </a:xfrm>
        </p:grpSpPr>
        <p:sp>
          <p:nvSpPr>
            <p:cNvPr id="939" name="Google Shape;939;p49"/>
            <p:cNvSpPr/>
            <p:nvPr/>
          </p:nvSpPr>
          <p:spPr>
            <a:xfrm>
              <a:off x="1811400" y="1165275"/>
              <a:ext cx="164250" cy="164225"/>
            </a:xfrm>
            <a:custGeom>
              <a:avLst/>
              <a:gdLst/>
              <a:ahLst/>
              <a:cxnLst/>
              <a:rect l="l" t="t" r="r" b="b"/>
              <a:pathLst>
                <a:path w="6570" h="6569" extrusionOk="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1800663" y="1153014"/>
              <a:ext cx="160251" cy="160275"/>
            </a:xfrm>
            <a:custGeom>
              <a:avLst/>
              <a:gdLst/>
              <a:ahLst/>
              <a:cxnLst/>
              <a:rect l="l" t="t" r="r" b="b"/>
              <a:pathLst>
                <a:path w="6569" h="6570" extrusionOk="0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1844300" y="1176925"/>
              <a:ext cx="72800" cy="88625"/>
            </a:xfrm>
            <a:custGeom>
              <a:avLst/>
              <a:gdLst/>
              <a:ahLst/>
              <a:cxnLst/>
              <a:rect l="l" t="t" r="r" b="b"/>
              <a:pathLst>
                <a:path w="2912" h="3545" extrusionOk="0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1870975" y="1223425"/>
              <a:ext cx="18950" cy="31675"/>
            </a:xfrm>
            <a:custGeom>
              <a:avLst/>
              <a:gdLst/>
              <a:ahLst/>
              <a:cxnLst/>
              <a:rect l="l" t="t" r="r" b="b"/>
              <a:pathLst>
                <a:path w="758" h="1267" extrusionOk="0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844300" y="1271200"/>
              <a:ext cx="72800" cy="6775"/>
            </a:xfrm>
            <a:custGeom>
              <a:avLst/>
              <a:gdLst/>
              <a:ahLst/>
              <a:cxnLst/>
              <a:rect l="l" t="t" r="r" b="b"/>
              <a:pathLst>
                <a:path w="2912" h="271" extrusionOk="0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844300" y="1282625"/>
              <a:ext cx="72800" cy="6750"/>
            </a:xfrm>
            <a:custGeom>
              <a:avLst/>
              <a:gdLst/>
              <a:ahLst/>
              <a:cxnLst/>
              <a:rect l="l" t="t" r="r" b="b"/>
              <a:pathLst>
                <a:path w="2912" h="270" extrusionOk="0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9"/>
          <p:cNvGrpSpPr/>
          <p:nvPr/>
        </p:nvGrpSpPr>
        <p:grpSpPr>
          <a:xfrm>
            <a:off x="737967" y="4592834"/>
            <a:ext cx="580498" cy="542827"/>
            <a:chOff x="3385225" y="1725400"/>
            <a:chExt cx="698050" cy="652750"/>
          </a:xfrm>
        </p:grpSpPr>
        <p:sp>
          <p:nvSpPr>
            <p:cNvPr id="946" name="Google Shape;946;p49"/>
            <p:cNvSpPr/>
            <p:nvPr/>
          </p:nvSpPr>
          <p:spPr>
            <a:xfrm>
              <a:off x="3385225" y="1986375"/>
              <a:ext cx="514600" cy="391775"/>
            </a:xfrm>
            <a:custGeom>
              <a:avLst/>
              <a:gdLst/>
              <a:ahLst/>
              <a:cxnLst/>
              <a:rect l="l" t="t" r="r" b="b"/>
              <a:pathLst>
                <a:path w="20584" h="15671" extrusionOk="0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3406300" y="1725400"/>
              <a:ext cx="676975" cy="646000"/>
            </a:xfrm>
            <a:custGeom>
              <a:avLst/>
              <a:gdLst/>
              <a:ahLst/>
              <a:cxnLst/>
              <a:rect l="l" t="t" r="r" b="b"/>
              <a:pathLst>
                <a:path w="27079" h="25840" extrusionOk="0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49"/>
          <p:cNvSpPr/>
          <p:nvPr/>
        </p:nvSpPr>
        <p:spPr>
          <a:xfrm>
            <a:off x="8666925" y="4682913"/>
            <a:ext cx="384000" cy="384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9" name="Google Shape;949;p49"/>
          <p:cNvGrpSpPr/>
          <p:nvPr/>
        </p:nvGrpSpPr>
        <p:grpSpPr>
          <a:xfrm>
            <a:off x="8239688" y="4368344"/>
            <a:ext cx="748820" cy="537666"/>
            <a:chOff x="4972825" y="2605125"/>
            <a:chExt cx="1078525" cy="774400"/>
          </a:xfrm>
        </p:grpSpPr>
        <p:sp>
          <p:nvSpPr>
            <p:cNvPr id="950" name="Google Shape;950;p49"/>
            <p:cNvSpPr/>
            <p:nvPr/>
          </p:nvSpPr>
          <p:spPr>
            <a:xfrm>
              <a:off x="4972825" y="2605125"/>
              <a:ext cx="1064450" cy="594500"/>
            </a:xfrm>
            <a:custGeom>
              <a:avLst/>
              <a:gdLst/>
              <a:ahLst/>
              <a:cxnLst/>
              <a:rect l="l" t="t" r="r" b="b"/>
              <a:pathLst>
                <a:path w="42578" h="23780" extrusionOk="0">
                  <a:moveTo>
                    <a:pt x="5669" y="1"/>
                  </a:moveTo>
                  <a:cubicBezTo>
                    <a:pt x="4662" y="1"/>
                    <a:pt x="3784" y="718"/>
                    <a:pt x="3596" y="1724"/>
                  </a:cubicBezTo>
                  <a:lnTo>
                    <a:pt x="48" y="20646"/>
                  </a:lnTo>
                  <a:cubicBezTo>
                    <a:pt x="8" y="20859"/>
                    <a:pt x="1" y="21078"/>
                    <a:pt x="27" y="21293"/>
                  </a:cubicBezTo>
                  <a:lnTo>
                    <a:pt x="1101" y="23780"/>
                  </a:lnTo>
                  <a:lnTo>
                    <a:pt x="5421" y="4305"/>
                  </a:lnTo>
                  <a:lnTo>
                    <a:pt x="42578" y="6659"/>
                  </a:lnTo>
                  <a:lnTo>
                    <a:pt x="41379" y="4420"/>
                  </a:lnTo>
                  <a:cubicBezTo>
                    <a:pt x="41071" y="3701"/>
                    <a:pt x="40392" y="3212"/>
                    <a:pt x="39613" y="3147"/>
                  </a:cubicBezTo>
                  <a:lnTo>
                    <a:pt x="5845" y="8"/>
                  </a:lnTo>
                  <a:cubicBezTo>
                    <a:pt x="5786" y="3"/>
                    <a:pt x="5727" y="1"/>
                    <a:pt x="5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989100" y="2683800"/>
              <a:ext cx="1062250" cy="695725"/>
            </a:xfrm>
            <a:custGeom>
              <a:avLst/>
              <a:gdLst/>
              <a:ahLst/>
              <a:cxnLst/>
              <a:rect l="l" t="t" r="r" b="b"/>
              <a:pathLst>
                <a:path w="42490" h="27829" extrusionOk="0">
                  <a:moveTo>
                    <a:pt x="5554" y="0"/>
                  </a:moveTo>
                  <a:cubicBezTo>
                    <a:pt x="4545" y="0"/>
                    <a:pt x="3666" y="720"/>
                    <a:pt x="3479" y="1726"/>
                  </a:cubicBezTo>
                  <a:lnTo>
                    <a:pt x="231" y="19249"/>
                  </a:lnTo>
                  <a:cubicBezTo>
                    <a:pt x="0" y="20491"/>
                    <a:pt x="905" y="21657"/>
                    <a:pt x="2165" y="21741"/>
                  </a:cubicBezTo>
                  <a:lnTo>
                    <a:pt x="11574" y="22371"/>
                  </a:lnTo>
                  <a:cubicBezTo>
                    <a:pt x="12221" y="22415"/>
                    <a:pt x="12813" y="22753"/>
                    <a:pt x="13179" y="23290"/>
                  </a:cubicBezTo>
                  <a:lnTo>
                    <a:pt x="15638" y="26905"/>
                  </a:lnTo>
                  <a:cubicBezTo>
                    <a:pt x="16050" y="27509"/>
                    <a:pt x="16714" y="27829"/>
                    <a:pt x="17386" y="27829"/>
                  </a:cubicBezTo>
                  <a:cubicBezTo>
                    <a:pt x="17864" y="27829"/>
                    <a:pt x="18347" y="27667"/>
                    <a:pt x="18745" y="27330"/>
                  </a:cubicBezTo>
                  <a:lnTo>
                    <a:pt x="22646" y="24039"/>
                  </a:lnTo>
                  <a:cubicBezTo>
                    <a:pt x="23029" y="23717"/>
                    <a:pt x="23512" y="23542"/>
                    <a:pt x="24010" y="23542"/>
                  </a:cubicBezTo>
                  <a:cubicBezTo>
                    <a:pt x="24050" y="23542"/>
                    <a:pt x="24091" y="23543"/>
                    <a:pt x="24132" y="23545"/>
                  </a:cubicBezTo>
                  <a:lnTo>
                    <a:pt x="35116" y="24188"/>
                  </a:lnTo>
                  <a:cubicBezTo>
                    <a:pt x="35158" y="24191"/>
                    <a:pt x="35199" y="24192"/>
                    <a:pt x="35241" y="24192"/>
                  </a:cubicBezTo>
                  <a:cubicBezTo>
                    <a:pt x="36183" y="24192"/>
                    <a:pt x="37020" y="23563"/>
                    <a:pt x="37274" y="22645"/>
                  </a:cubicBezTo>
                  <a:lnTo>
                    <a:pt x="42133" y="5131"/>
                  </a:lnTo>
                  <a:cubicBezTo>
                    <a:pt x="42490" y="3845"/>
                    <a:pt x="41579" y="2555"/>
                    <a:pt x="40248" y="2460"/>
                  </a:cubicBezTo>
                  <a:lnTo>
                    <a:pt x="5705" y="5"/>
                  </a:lnTo>
                  <a:cubicBezTo>
                    <a:pt x="5654" y="2"/>
                    <a:pt x="5604" y="0"/>
                    <a:pt x="55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ubtitle 11">
            <a:extLst>
              <a:ext uri="{FF2B5EF4-FFF2-40B4-BE49-F238E27FC236}">
                <a16:creationId xmlns:a16="http://schemas.microsoft.com/office/drawing/2014/main" id="{F2BB03B1-52F2-EF3E-B73F-A95CAD52D485}"/>
              </a:ext>
            </a:extLst>
          </p:cNvPr>
          <p:cNvSpPr txBox="1">
            <a:spLocks/>
          </p:cNvSpPr>
          <p:nvPr/>
        </p:nvSpPr>
        <p:spPr>
          <a:xfrm>
            <a:off x="584864" y="1051197"/>
            <a:ext cx="5874947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39700" indent="0"/>
            <a:r>
              <a:rPr lang="en-US" dirty="0">
                <a:latin typeface="Lexend" panose="020B0604020202020204" charset="0"/>
              </a:rPr>
              <a:t>Data came from tweets from Twitter users based on keywords/hashtags related to Elon Musk and his Twitter deal</a:t>
            </a:r>
          </a:p>
        </p:txBody>
      </p:sp>
      <p:sp>
        <p:nvSpPr>
          <p:cNvPr id="127" name="Google Shape;863;p49">
            <a:extLst>
              <a:ext uri="{FF2B5EF4-FFF2-40B4-BE49-F238E27FC236}">
                <a16:creationId xmlns:a16="http://schemas.microsoft.com/office/drawing/2014/main" id="{95C54C38-2460-CDD3-F9FC-C5BF348AD65D}"/>
              </a:ext>
            </a:extLst>
          </p:cNvPr>
          <p:cNvSpPr/>
          <p:nvPr/>
        </p:nvSpPr>
        <p:spPr>
          <a:xfrm>
            <a:off x="512251" y="1869116"/>
            <a:ext cx="1948585" cy="236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864;p49">
            <a:extLst>
              <a:ext uri="{FF2B5EF4-FFF2-40B4-BE49-F238E27FC236}">
                <a16:creationId xmlns:a16="http://schemas.microsoft.com/office/drawing/2014/main" id="{11115975-774B-1F62-0A33-240E72CF3833}"/>
              </a:ext>
            </a:extLst>
          </p:cNvPr>
          <p:cNvSpPr/>
          <p:nvPr/>
        </p:nvSpPr>
        <p:spPr>
          <a:xfrm>
            <a:off x="598207" y="2837491"/>
            <a:ext cx="1783857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865;p49">
            <a:extLst>
              <a:ext uri="{FF2B5EF4-FFF2-40B4-BE49-F238E27FC236}">
                <a16:creationId xmlns:a16="http://schemas.microsoft.com/office/drawing/2014/main" id="{6BFBE634-59AC-945C-C835-372A38EA2245}"/>
              </a:ext>
            </a:extLst>
          </p:cNvPr>
          <p:cNvCxnSpPr>
            <a:cxnSpLocks/>
          </p:cNvCxnSpPr>
          <p:nvPr/>
        </p:nvCxnSpPr>
        <p:spPr>
          <a:xfrm>
            <a:off x="679074" y="4089079"/>
            <a:ext cx="16477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874;p49">
            <a:extLst>
              <a:ext uri="{FF2B5EF4-FFF2-40B4-BE49-F238E27FC236}">
                <a16:creationId xmlns:a16="http://schemas.microsoft.com/office/drawing/2014/main" id="{2C4AA373-B8C8-B53A-B492-EC5D57849844}"/>
              </a:ext>
            </a:extLst>
          </p:cNvPr>
          <p:cNvSpPr txBox="1">
            <a:spLocks/>
          </p:cNvSpPr>
          <p:nvPr/>
        </p:nvSpPr>
        <p:spPr>
          <a:xfrm>
            <a:off x="903399" y="2835841"/>
            <a:ext cx="11990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rPr lang="en-US" sz="1200" dirty="0"/>
              <a:t>Apr 5, 2021</a:t>
            </a:r>
          </a:p>
        </p:txBody>
      </p:sp>
      <p:sp>
        <p:nvSpPr>
          <p:cNvPr id="131" name="Google Shape;875;p49">
            <a:extLst>
              <a:ext uri="{FF2B5EF4-FFF2-40B4-BE49-F238E27FC236}">
                <a16:creationId xmlns:a16="http://schemas.microsoft.com/office/drawing/2014/main" id="{FE5BDB02-9963-EC61-CD05-608EBDCE750A}"/>
              </a:ext>
            </a:extLst>
          </p:cNvPr>
          <p:cNvSpPr txBox="1">
            <a:spLocks/>
          </p:cNvSpPr>
          <p:nvPr/>
        </p:nvSpPr>
        <p:spPr>
          <a:xfrm>
            <a:off x="680544" y="3298216"/>
            <a:ext cx="170152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n-US" dirty="0"/>
              <a:t>Relatively uneventful time point as the control.</a:t>
            </a:r>
          </a:p>
        </p:txBody>
      </p:sp>
      <p:sp>
        <p:nvSpPr>
          <p:cNvPr id="152" name="Google Shape;863;p49">
            <a:extLst>
              <a:ext uri="{FF2B5EF4-FFF2-40B4-BE49-F238E27FC236}">
                <a16:creationId xmlns:a16="http://schemas.microsoft.com/office/drawing/2014/main" id="{F7DCD0C3-447D-29A1-0389-A4D6F1FB8C13}"/>
              </a:ext>
            </a:extLst>
          </p:cNvPr>
          <p:cNvSpPr/>
          <p:nvPr/>
        </p:nvSpPr>
        <p:spPr>
          <a:xfrm>
            <a:off x="2623415" y="1853922"/>
            <a:ext cx="1948585" cy="236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864;p49">
            <a:extLst>
              <a:ext uri="{FF2B5EF4-FFF2-40B4-BE49-F238E27FC236}">
                <a16:creationId xmlns:a16="http://schemas.microsoft.com/office/drawing/2014/main" id="{554543A4-F4B4-32C9-0771-D4175E53D693}"/>
              </a:ext>
            </a:extLst>
          </p:cNvPr>
          <p:cNvSpPr/>
          <p:nvPr/>
        </p:nvSpPr>
        <p:spPr>
          <a:xfrm>
            <a:off x="2709371" y="2822297"/>
            <a:ext cx="1783857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865;p49">
            <a:extLst>
              <a:ext uri="{FF2B5EF4-FFF2-40B4-BE49-F238E27FC236}">
                <a16:creationId xmlns:a16="http://schemas.microsoft.com/office/drawing/2014/main" id="{9DAA5415-5DF3-7321-CDF2-E42C79C31B54}"/>
              </a:ext>
            </a:extLst>
          </p:cNvPr>
          <p:cNvCxnSpPr>
            <a:cxnSpLocks/>
          </p:cNvCxnSpPr>
          <p:nvPr/>
        </p:nvCxnSpPr>
        <p:spPr>
          <a:xfrm>
            <a:off x="2790238" y="4073885"/>
            <a:ext cx="16477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874;p49">
            <a:extLst>
              <a:ext uri="{FF2B5EF4-FFF2-40B4-BE49-F238E27FC236}">
                <a16:creationId xmlns:a16="http://schemas.microsoft.com/office/drawing/2014/main" id="{F5E3888B-F631-5E65-C1E4-D62BF41B5620}"/>
              </a:ext>
            </a:extLst>
          </p:cNvPr>
          <p:cNvSpPr txBox="1">
            <a:spLocks/>
          </p:cNvSpPr>
          <p:nvPr/>
        </p:nvSpPr>
        <p:spPr>
          <a:xfrm>
            <a:off x="3014563" y="2820647"/>
            <a:ext cx="11990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rPr lang="en-US" sz="1200" dirty="0"/>
              <a:t>Apr 14, 2022</a:t>
            </a:r>
          </a:p>
        </p:txBody>
      </p:sp>
      <p:sp>
        <p:nvSpPr>
          <p:cNvPr id="156" name="Google Shape;875;p49">
            <a:extLst>
              <a:ext uri="{FF2B5EF4-FFF2-40B4-BE49-F238E27FC236}">
                <a16:creationId xmlns:a16="http://schemas.microsoft.com/office/drawing/2014/main" id="{41D70B6A-6EE0-469D-4D3E-7D3CC646228E}"/>
              </a:ext>
            </a:extLst>
          </p:cNvPr>
          <p:cNvSpPr txBox="1">
            <a:spLocks/>
          </p:cNvSpPr>
          <p:nvPr/>
        </p:nvSpPr>
        <p:spPr>
          <a:xfrm>
            <a:off x="2791708" y="3283022"/>
            <a:ext cx="164494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n-US" dirty="0"/>
              <a:t>Elon first announced his offer.</a:t>
            </a:r>
          </a:p>
        </p:txBody>
      </p:sp>
      <p:sp>
        <p:nvSpPr>
          <p:cNvPr id="177" name="Google Shape;863;p49">
            <a:extLst>
              <a:ext uri="{FF2B5EF4-FFF2-40B4-BE49-F238E27FC236}">
                <a16:creationId xmlns:a16="http://schemas.microsoft.com/office/drawing/2014/main" id="{572B9297-85CA-B26B-747A-6D98467ABA95}"/>
              </a:ext>
            </a:extLst>
          </p:cNvPr>
          <p:cNvSpPr/>
          <p:nvPr/>
        </p:nvSpPr>
        <p:spPr>
          <a:xfrm>
            <a:off x="4705071" y="1852721"/>
            <a:ext cx="1948585" cy="236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864;p49">
            <a:extLst>
              <a:ext uri="{FF2B5EF4-FFF2-40B4-BE49-F238E27FC236}">
                <a16:creationId xmlns:a16="http://schemas.microsoft.com/office/drawing/2014/main" id="{9F865B79-E54E-E727-1916-4CB6CCA05913}"/>
              </a:ext>
            </a:extLst>
          </p:cNvPr>
          <p:cNvSpPr/>
          <p:nvPr/>
        </p:nvSpPr>
        <p:spPr>
          <a:xfrm>
            <a:off x="4791027" y="2821096"/>
            <a:ext cx="1783857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" name="Google Shape;865;p49">
            <a:extLst>
              <a:ext uri="{FF2B5EF4-FFF2-40B4-BE49-F238E27FC236}">
                <a16:creationId xmlns:a16="http://schemas.microsoft.com/office/drawing/2014/main" id="{7F413EDF-8E31-C432-2997-9826B09FD586}"/>
              </a:ext>
            </a:extLst>
          </p:cNvPr>
          <p:cNvCxnSpPr>
            <a:cxnSpLocks/>
          </p:cNvCxnSpPr>
          <p:nvPr/>
        </p:nvCxnSpPr>
        <p:spPr>
          <a:xfrm>
            <a:off x="4871894" y="4072684"/>
            <a:ext cx="16477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874;p49">
            <a:extLst>
              <a:ext uri="{FF2B5EF4-FFF2-40B4-BE49-F238E27FC236}">
                <a16:creationId xmlns:a16="http://schemas.microsoft.com/office/drawing/2014/main" id="{C5C7BC76-4AD7-1A32-1ACF-ABB647BEDE87}"/>
              </a:ext>
            </a:extLst>
          </p:cNvPr>
          <p:cNvSpPr txBox="1">
            <a:spLocks/>
          </p:cNvSpPr>
          <p:nvPr/>
        </p:nvSpPr>
        <p:spPr>
          <a:xfrm>
            <a:off x="5096219" y="2819446"/>
            <a:ext cx="119909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None/>
              <a:defRPr sz="2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kta"/>
              <a:buNone/>
              <a:defRPr sz="24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rPr lang="en-US" sz="1200" dirty="0"/>
              <a:t>Apr 25, 2022</a:t>
            </a:r>
          </a:p>
        </p:txBody>
      </p:sp>
      <p:sp>
        <p:nvSpPr>
          <p:cNvPr id="181" name="Google Shape;875;p49">
            <a:extLst>
              <a:ext uri="{FF2B5EF4-FFF2-40B4-BE49-F238E27FC236}">
                <a16:creationId xmlns:a16="http://schemas.microsoft.com/office/drawing/2014/main" id="{90FBF015-8F0D-D023-DCCC-7F636805878C}"/>
              </a:ext>
            </a:extLst>
          </p:cNvPr>
          <p:cNvSpPr txBox="1">
            <a:spLocks/>
          </p:cNvSpPr>
          <p:nvPr/>
        </p:nvSpPr>
        <p:spPr>
          <a:xfrm>
            <a:off x="4873364" y="3281821"/>
            <a:ext cx="164494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n-US" dirty="0"/>
              <a:t>Elon’s deal was accepted by Twitter.</a:t>
            </a:r>
          </a:p>
        </p:txBody>
      </p:sp>
      <p:grpSp>
        <p:nvGrpSpPr>
          <p:cNvPr id="202" name="Google Shape;2363;p75">
            <a:extLst>
              <a:ext uri="{FF2B5EF4-FFF2-40B4-BE49-F238E27FC236}">
                <a16:creationId xmlns:a16="http://schemas.microsoft.com/office/drawing/2014/main" id="{40DFA676-3593-55F8-9CE8-D490D5C059F7}"/>
              </a:ext>
            </a:extLst>
          </p:cNvPr>
          <p:cNvGrpSpPr/>
          <p:nvPr/>
        </p:nvGrpSpPr>
        <p:grpSpPr>
          <a:xfrm>
            <a:off x="3422081" y="2169618"/>
            <a:ext cx="384055" cy="536080"/>
            <a:chOff x="3218506" y="2807813"/>
            <a:chExt cx="269863" cy="376686"/>
          </a:xfrm>
        </p:grpSpPr>
        <p:sp>
          <p:nvSpPr>
            <p:cNvPr id="203" name="Google Shape;2364;p75">
              <a:extLst>
                <a:ext uri="{FF2B5EF4-FFF2-40B4-BE49-F238E27FC236}">
                  <a16:creationId xmlns:a16="http://schemas.microsoft.com/office/drawing/2014/main" id="{411CEAE0-B083-B0B1-0D73-66EC68036103}"/>
                </a:ext>
              </a:extLst>
            </p:cNvPr>
            <p:cNvSpPr/>
            <p:nvPr/>
          </p:nvSpPr>
          <p:spPr>
            <a:xfrm>
              <a:off x="3244041" y="2814429"/>
              <a:ext cx="213375" cy="332541"/>
            </a:xfrm>
            <a:custGeom>
              <a:avLst/>
              <a:gdLst/>
              <a:ahLst/>
              <a:cxnLst/>
              <a:rect l="l" t="t" r="r" b="b"/>
              <a:pathLst>
                <a:path w="5515" h="8595" extrusionOk="0">
                  <a:moveTo>
                    <a:pt x="5514" y="488"/>
                  </a:moveTo>
                  <a:lnTo>
                    <a:pt x="5514" y="8108"/>
                  </a:lnTo>
                  <a:cubicBezTo>
                    <a:pt x="5514" y="8377"/>
                    <a:pt x="5296" y="8594"/>
                    <a:pt x="5027" y="8594"/>
                  </a:cubicBezTo>
                  <a:lnTo>
                    <a:pt x="487" y="8594"/>
                  </a:lnTo>
                  <a:cubicBezTo>
                    <a:pt x="219" y="8594"/>
                    <a:pt x="0" y="8377"/>
                    <a:pt x="0" y="8108"/>
                  </a:cubicBezTo>
                  <a:lnTo>
                    <a:pt x="0" y="488"/>
                  </a:lnTo>
                  <a:cubicBezTo>
                    <a:pt x="0" y="219"/>
                    <a:pt x="219" y="1"/>
                    <a:pt x="487" y="1"/>
                  </a:cubicBezTo>
                  <a:lnTo>
                    <a:pt x="1135" y="1"/>
                  </a:lnTo>
                  <a:lnTo>
                    <a:pt x="1600" y="494"/>
                  </a:lnTo>
                  <a:cubicBezTo>
                    <a:pt x="1691" y="592"/>
                    <a:pt x="1820" y="647"/>
                    <a:pt x="1954" y="647"/>
                  </a:cubicBezTo>
                  <a:lnTo>
                    <a:pt x="3560" y="647"/>
                  </a:lnTo>
                  <a:cubicBezTo>
                    <a:pt x="3694" y="647"/>
                    <a:pt x="3824" y="592"/>
                    <a:pt x="3915" y="494"/>
                  </a:cubicBezTo>
                  <a:lnTo>
                    <a:pt x="4379" y="1"/>
                  </a:lnTo>
                  <a:lnTo>
                    <a:pt x="5027" y="1"/>
                  </a:lnTo>
                  <a:cubicBezTo>
                    <a:pt x="5296" y="1"/>
                    <a:pt x="5514" y="219"/>
                    <a:pt x="5514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365;p75">
              <a:extLst>
                <a:ext uri="{FF2B5EF4-FFF2-40B4-BE49-F238E27FC236}">
                  <a16:creationId xmlns:a16="http://schemas.microsoft.com/office/drawing/2014/main" id="{FA86A632-9E07-128D-9443-43101297A682}"/>
                </a:ext>
              </a:extLst>
            </p:cNvPr>
            <p:cNvSpPr/>
            <p:nvPr/>
          </p:nvSpPr>
          <p:spPr>
            <a:xfrm>
              <a:off x="3419113" y="2814429"/>
              <a:ext cx="38303" cy="332541"/>
            </a:xfrm>
            <a:custGeom>
              <a:avLst/>
              <a:gdLst/>
              <a:ahLst/>
              <a:cxnLst/>
              <a:rect l="l" t="t" r="r" b="b"/>
              <a:pathLst>
                <a:path w="990" h="8595" extrusionOk="0">
                  <a:moveTo>
                    <a:pt x="989" y="488"/>
                  </a:moveTo>
                  <a:cubicBezTo>
                    <a:pt x="989" y="219"/>
                    <a:pt x="771" y="1"/>
                    <a:pt x="502" y="1"/>
                  </a:cubicBezTo>
                  <a:lnTo>
                    <a:pt x="0" y="1"/>
                  </a:lnTo>
                  <a:cubicBezTo>
                    <a:pt x="273" y="1"/>
                    <a:pt x="495" y="219"/>
                    <a:pt x="495" y="488"/>
                  </a:cubicBezTo>
                  <a:lnTo>
                    <a:pt x="495" y="8108"/>
                  </a:lnTo>
                  <a:cubicBezTo>
                    <a:pt x="495" y="8377"/>
                    <a:pt x="273" y="8594"/>
                    <a:pt x="0" y="8594"/>
                  </a:cubicBezTo>
                  <a:lnTo>
                    <a:pt x="502" y="8594"/>
                  </a:lnTo>
                  <a:cubicBezTo>
                    <a:pt x="771" y="8594"/>
                    <a:pt x="989" y="8377"/>
                    <a:pt x="989" y="8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366;p75">
              <a:extLst>
                <a:ext uri="{FF2B5EF4-FFF2-40B4-BE49-F238E27FC236}">
                  <a16:creationId xmlns:a16="http://schemas.microsoft.com/office/drawing/2014/main" id="{23AA15F8-318A-34E8-4345-48D23E8E60DE}"/>
                </a:ext>
              </a:extLst>
            </p:cNvPr>
            <p:cNvSpPr/>
            <p:nvPr/>
          </p:nvSpPr>
          <p:spPr>
            <a:xfrm>
              <a:off x="3244041" y="3127934"/>
              <a:ext cx="213375" cy="50684"/>
            </a:xfrm>
            <a:custGeom>
              <a:avLst/>
              <a:gdLst/>
              <a:ahLst/>
              <a:cxnLst/>
              <a:rect l="l" t="t" r="r" b="b"/>
              <a:pathLst>
                <a:path w="5515" h="1310" extrusionOk="0">
                  <a:moveTo>
                    <a:pt x="5514" y="1"/>
                  </a:moveTo>
                  <a:lnTo>
                    <a:pt x="5514" y="822"/>
                  </a:lnTo>
                  <a:cubicBezTo>
                    <a:pt x="5514" y="1091"/>
                    <a:pt x="5296" y="1309"/>
                    <a:pt x="5027" y="1309"/>
                  </a:cubicBezTo>
                  <a:lnTo>
                    <a:pt x="487" y="1309"/>
                  </a:lnTo>
                  <a:cubicBezTo>
                    <a:pt x="219" y="1309"/>
                    <a:pt x="0" y="1091"/>
                    <a:pt x="0" y="822"/>
                  </a:cubicBezTo>
                  <a:lnTo>
                    <a:pt x="0" y="1"/>
                  </a:lnTo>
                  <a:cubicBezTo>
                    <a:pt x="0" y="272"/>
                    <a:pt x="219" y="491"/>
                    <a:pt x="487" y="491"/>
                  </a:cubicBezTo>
                  <a:lnTo>
                    <a:pt x="5028" y="491"/>
                  </a:lnTo>
                  <a:cubicBezTo>
                    <a:pt x="5297" y="491"/>
                    <a:pt x="5514" y="272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367;p75">
              <a:extLst>
                <a:ext uri="{FF2B5EF4-FFF2-40B4-BE49-F238E27FC236}">
                  <a16:creationId xmlns:a16="http://schemas.microsoft.com/office/drawing/2014/main" id="{A0E9F082-9D1A-C8F3-DF9B-1F390C196B58}"/>
                </a:ext>
              </a:extLst>
            </p:cNvPr>
            <p:cNvSpPr/>
            <p:nvPr/>
          </p:nvSpPr>
          <p:spPr>
            <a:xfrm>
              <a:off x="3419113" y="3128360"/>
              <a:ext cx="38303" cy="50258"/>
            </a:xfrm>
            <a:custGeom>
              <a:avLst/>
              <a:gdLst/>
              <a:ahLst/>
              <a:cxnLst/>
              <a:rect l="l" t="t" r="r" b="b"/>
              <a:pathLst>
                <a:path w="990" h="1299" extrusionOk="0">
                  <a:moveTo>
                    <a:pt x="495" y="487"/>
                  </a:moveTo>
                  <a:lnTo>
                    <a:pt x="495" y="811"/>
                  </a:lnTo>
                  <a:cubicBezTo>
                    <a:pt x="495" y="1080"/>
                    <a:pt x="273" y="1298"/>
                    <a:pt x="0" y="1298"/>
                  </a:cubicBezTo>
                  <a:lnTo>
                    <a:pt x="502" y="1298"/>
                  </a:lnTo>
                  <a:cubicBezTo>
                    <a:pt x="771" y="1298"/>
                    <a:pt x="989" y="1080"/>
                    <a:pt x="989" y="811"/>
                  </a:cubicBezTo>
                  <a:lnTo>
                    <a:pt x="989" y="0"/>
                  </a:lnTo>
                  <a:cubicBezTo>
                    <a:pt x="989" y="269"/>
                    <a:pt x="768" y="487"/>
                    <a:pt x="495" y="4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368;p75">
              <a:extLst>
                <a:ext uri="{FF2B5EF4-FFF2-40B4-BE49-F238E27FC236}">
                  <a16:creationId xmlns:a16="http://schemas.microsoft.com/office/drawing/2014/main" id="{BC1484C2-4838-32F3-F84A-7E41C0FB1EFA}"/>
                </a:ext>
              </a:extLst>
            </p:cNvPr>
            <p:cNvSpPr/>
            <p:nvPr/>
          </p:nvSpPr>
          <p:spPr>
            <a:xfrm>
              <a:off x="3288070" y="2814429"/>
              <a:ext cx="125085" cy="25071"/>
            </a:xfrm>
            <a:custGeom>
              <a:avLst/>
              <a:gdLst/>
              <a:ahLst/>
              <a:cxnLst/>
              <a:rect l="l" t="t" r="r" b="b"/>
              <a:pathLst>
                <a:path w="3233" h="648" extrusionOk="0">
                  <a:moveTo>
                    <a:pt x="3233" y="1"/>
                  </a:moveTo>
                  <a:lnTo>
                    <a:pt x="2771" y="494"/>
                  </a:lnTo>
                  <a:cubicBezTo>
                    <a:pt x="2679" y="592"/>
                    <a:pt x="2551" y="647"/>
                    <a:pt x="2417" y="647"/>
                  </a:cubicBezTo>
                  <a:lnTo>
                    <a:pt x="817" y="647"/>
                  </a:lnTo>
                  <a:cubicBezTo>
                    <a:pt x="683" y="647"/>
                    <a:pt x="555" y="592"/>
                    <a:pt x="464" y="4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369;p75">
              <a:extLst>
                <a:ext uri="{FF2B5EF4-FFF2-40B4-BE49-F238E27FC236}">
                  <a16:creationId xmlns:a16="http://schemas.microsoft.com/office/drawing/2014/main" id="{B29198E0-CABE-ED42-ADD3-51A421387BD5}"/>
                </a:ext>
              </a:extLst>
            </p:cNvPr>
            <p:cNvSpPr/>
            <p:nvPr/>
          </p:nvSpPr>
          <p:spPr>
            <a:xfrm>
              <a:off x="3362935" y="2814429"/>
              <a:ext cx="50374" cy="25071"/>
            </a:xfrm>
            <a:custGeom>
              <a:avLst/>
              <a:gdLst/>
              <a:ahLst/>
              <a:cxnLst/>
              <a:rect l="l" t="t" r="r" b="b"/>
              <a:pathLst>
                <a:path w="1302" h="648" extrusionOk="0">
                  <a:moveTo>
                    <a:pt x="817" y="1"/>
                  </a:moveTo>
                  <a:lnTo>
                    <a:pt x="355" y="494"/>
                  </a:lnTo>
                  <a:cubicBezTo>
                    <a:pt x="263" y="592"/>
                    <a:pt x="135" y="647"/>
                    <a:pt x="1" y="647"/>
                  </a:cubicBezTo>
                  <a:lnTo>
                    <a:pt x="486" y="647"/>
                  </a:lnTo>
                  <a:cubicBezTo>
                    <a:pt x="620" y="647"/>
                    <a:pt x="748" y="592"/>
                    <a:pt x="840" y="494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370;p75">
              <a:extLst>
                <a:ext uri="{FF2B5EF4-FFF2-40B4-BE49-F238E27FC236}">
                  <a16:creationId xmlns:a16="http://schemas.microsoft.com/office/drawing/2014/main" id="{91040B6B-22D7-BC12-80B0-A2AEF8F05665}"/>
                </a:ext>
              </a:extLst>
            </p:cNvPr>
            <p:cNvSpPr/>
            <p:nvPr/>
          </p:nvSpPr>
          <p:spPr>
            <a:xfrm>
              <a:off x="3225044" y="2864533"/>
              <a:ext cx="251137" cy="251098"/>
            </a:xfrm>
            <a:custGeom>
              <a:avLst/>
              <a:gdLst/>
              <a:ahLst/>
              <a:cxnLst/>
              <a:rect l="l" t="t" r="r" b="b"/>
              <a:pathLst>
                <a:path w="6491" h="6490" extrusionOk="0">
                  <a:moveTo>
                    <a:pt x="6490" y="3245"/>
                  </a:moveTo>
                  <a:cubicBezTo>
                    <a:pt x="6490" y="5038"/>
                    <a:pt x="5038" y="6490"/>
                    <a:pt x="3246" y="6490"/>
                  </a:cubicBezTo>
                  <a:cubicBezTo>
                    <a:pt x="1454" y="6490"/>
                    <a:pt x="1" y="5038"/>
                    <a:pt x="1" y="3245"/>
                  </a:cubicBezTo>
                  <a:cubicBezTo>
                    <a:pt x="1" y="1454"/>
                    <a:pt x="1454" y="0"/>
                    <a:pt x="3246" y="0"/>
                  </a:cubicBezTo>
                  <a:cubicBezTo>
                    <a:pt x="5038" y="0"/>
                    <a:pt x="6490" y="1454"/>
                    <a:pt x="6490" y="3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371;p75">
              <a:extLst>
                <a:ext uri="{FF2B5EF4-FFF2-40B4-BE49-F238E27FC236}">
                  <a16:creationId xmlns:a16="http://schemas.microsoft.com/office/drawing/2014/main" id="{43B213AF-5E27-5C81-1EE9-37C07B68B52C}"/>
                </a:ext>
              </a:extLst>
            </p:cNvPr>
            <p:cNvSpPr/>
            <p:nvPr/>
          </p:nvSpPr>
          <p:spPr>
            <a:xfrm>
              <a:off x="3341230" y="2864533"/>
              <a:ext cx="134951" cy="251098"/>
            </a:xfrm>
            <a:custGeom>
              <a:avLst/>
              <a:gdLst/>
              <a:ahLst/>
              <a:cxnLst/>
              <a:rect l="l" t="t" r="r" b="b"/>
              <a:pathLst>
                <a:path w="3488" h="6490" extrusionOk="0">
                  <a:moveTo>
                    <a:pt x="243" y="0"/>
                  </a:moveTo>
                  <a:cubicBezTo>
                    <a:pt x="161" y="0"/>
                    <a:pt x="81" y="7"/>
                    <a:pt x="0" y="13"/>
                  </a:cubicBezTo>
                  <a:cubicBezTo>
                    <a:pt x="1692" y="139"/>
                    <a:pt x="3000" y="1548"/>
                    <a:pt x="3000" y="3245"/>
                  </a:cubicBezTo>
                  <a:cubicBezTo>
                    <a:pt x="3000" y="4942"/>
                    <a:pt x="1692" y="6352"/>
                    <a:pt x="0" y="6478"/>
                  </a:cubicBezTo>
                  <a:cubicBezTo>
                    <a:pt x="81" y="6483"/>
                    <a:pt x="161" y="6490"/>
                    <a:pt x="243" y="6490"/>
                  </a:cubicBezTo>
                  <a:cubicBezTo>
                    <a:pt x="2035" y="6490"/>
                    <a:pt x="3487" y="5038"/>
                    <a:pt x="3487" y="3245"/>
                  </a:cubicBezTo>
                  <a:cubicBezTo>
                    <a:pt x="3487" y="1454"/>
                    <a:pt x="2035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372;p75">
              <a:extLst>
                <a:ext uri="{FF2B5EF4-FFF2-40B4-BE49-F238E27FC236}">
                  <a16:creationId xmlns:a16="http://schemas.microsoft.com/office/drawing/2014/main" id="{A0F139F3-E2F4-CE30-A369-CEAF8CF037E8}"/>
                </a:ext>
              </a:extLst>
            </p:cNvPr>
            <p:cNvSpPr/>
            <p:nvPr/>
          </p:nvSpPr>
          <p:spPr>
            <a:xfrm>
              <a:off x="3262728" y="2902178"/>
              <a:ext cx="175769" cy="175807"/>
            </a:xfrm>
            <a:custGeom>
              <a:avLst/>
              <a:gdLst/>
              <a:ahLst/>
              <a:cxnLst/>
              <a:rect l="l" t="t" r="r" b="b"/>
              <a:pathLst>
                <a:path w="4543" h="4544" extrusionOk="0">
                  <a:moveTo>
                    <a:pt x="4543" y="2272"/>
                  </a:moveTo>
                  <a:cubicBezTo>
                    <a:pt x="4543" y="3527"/>
                    <a:pt x="3526" y="4543"/>
                    <a:pt x="2272" y="4543"/>
                  </a:cubicBezTo>
                  <a:cubicBezTo>
                    <a:pt x="1018" y="4543"/>
                    <a:pt x="0" y="3527"/>
                    <a:pt x="0" y="2272"/>
                  </a:cubicBezTo>
                  <a:cubicBezTo>
                    <a:pt x="0" y="1018"/>
                    <a:pt x="1018" y="1"/>
                    <a:pt x="2272" y="1"/>
                  </a:cubicBezTo>
                  <a:cubicBezTo>
                    <a:pt x="3526" y="1"/>
                    <a:pt x="4543" y="1018"/>
                    <a:pt x="4543" y="2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373;p75">
              <a:extLst>
                <a:ext uri="{FF2B5EF4-FFF2-40B4-BE49-F238E27FC236}">
                  <a16:creationId xmlns:a16="http://schemas.microsoft.com/office/drawing/2014/main" id="{DD34B4D3-791C-176C-E5D5-DBA4981248AA}"/>
                </a:ext>
              </a:extLst>
            </p:cNvPr>
            <p:cNvSpPr/>
            <p:nvPr/>
          </p:nvSpPr>
          <p:spPr>
            <a:xfrm>
              <a:off x="3341230" y="2902139"/>
              <a:ext cx="102451" cy="178903"/>
            </a:xfrm>
            <a:custGeom>
              <a:avLst/>
              <a:gdLst/>
              <a:ahLst/>
              <a:cxnLst/>
              <a:rect l="l" t="t" r="r" b="b"/>
              <a:pathLst>
                <a:path w="2648" h="4624" extrusionOk="0">
                  <a:moveTo>
                    <a:pt x="243" y="2"/>
                  </a:moveTo>
                  <a:cubicBezTo>
                    <a:pt x="162" y="2"/>
                    <a:pt x="81" y="7"/>
                    <a:pt x="0" y="15"/>
                  </a:cubicBezTo>
                  <a:cubicBezTo>
                    <a:pt x="1152" y="141"/>
                    <a:pt x="2024" y="1115"/>
                    <a:pt x="2024" y="2273"/>
                  </a:cubicBezTo>
                  <a:cubicBezTo>
                    <a:pt x="2024" y="3432"/>
                    <a:pt x="1152" y="4406"/>
                    <a:pt x="0" y="4532"/>
                  </a:cubicBezTo>
                  <a:cubicBezTo>
                    <a:pt x="836" y="4623"/>
                    <a:pt x="1655" y="4244"/>
                    <a:pt x="2126" y="3548"/>
                  </a:cubicBezTo>
                  <a:cubicBezTo>
                    <a:pt x="2599" y="2852"/>
                    <a:pt x="2647" y="1951"/>
                    <a:pt x="2252" y="1208"/>
                  </a:cubicBezTo>
                  <a:cubicBezTo>
                    <a:pt x="1858" y="465"/>
                    <a:pt x="1085" y="1"/>
                    <a:pt x="24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374;p75">
              <a:extLst>
                <a:ext uri="{FF2B5EF4-FFF2-40B4-BE49-F238E27FC236}">
                  <a16:creationId xmlns:a16="http://schemas.microsoft.com/office/drawing/2014/main" id="{015D0BEC-0759-0EF0-D2D3-B8E19064E845}"/>
                </a:ext>
              </a:extLst>
            </p:cNvPr>
            <p:cNvSpPr/>
            <p:nvPr/>
          </p:nvSpPr>
          <p:spPr>
            <a:xfrm>
              <a:off x="3325483" y="2996350"/>
              <a:ext cx="50258" cy="56526"/>
            </a:xfrm>
            <a:custGeom>
              <a:avLst/>
              <a:gdLst/>
              <a:ahLst/>
              <a:cxnLst/>
              <a:rect l="l" t="t" r="r" b="b"/>
              <a:pathLst>
                <a:path w="1299" h="1461" extrusionOk="0">
                  <a:moveTo>
                    <a:pt x="1299" y="731"/>
                  </a:moveTo>
                  <a:cubicBezTo>
                    <a:pt x="1299" y="1134"/>
                    <a:pt x="1009" y="1460"/>
                    <a:pt x="650" y="1460"/>
                  </a:cubicBezTo>
                  <a:cubicBezTo>
                    <a:pt x="292" y="1460"/>
                    <a:pt x="1" y="1134"/>
                    <a:pt x="1" y="731"/>
                  </a:cubicBezTo>
                  <a:cubicBezTo>
                    <a:pt x="1" y="327"/>
                    <a:pt x="292" y="1"/>
                    <a:pt x="650" y="1"/>
                  </a:cubicBezTo>
                  <a:cubicBezTo>
                    <a:pt x="1009" y="1"/>
                    <a:pt x="1299" y="327"/>
                    <a:pt x="1299" y="7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375;p75">
              <a:extLst>
                <a:ext uri="{FF2B5EF4-FFF2-40B4-BE49-F238E27FC236}">
                  <a16:creationId xmlns:a16="http://schemas.microsoft.com/office/drawing/2014/main" id="{C6CAFDF1-E96A-E6A2-7B30-8084BE63E283}"/>
                </a:ext>
              </a:extLst>
            </p:cNvPr>
            <p:cNvSpPr/>
            <p:nvPr/>
          </p:nvSpPr>
          <p:spPr>
            <a:xfrm>
              <a:off x="3300374" y="2958704"/>
              <a:ext cx="25149" cy="25149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650" y="325"/>
                  </a:moveTo>
                  <a:cubicBezTo>
                    <a:pt x="650" y="504"/>
                    <a:pt x="505" y="649"/>
                    <a:pt x="325" y="649"/>
                  </a:cubicBezTo>
                  <a:cubicBezTo>
                    <a:pt x="147" y="649"/>
                    <a:pt x="1" y="504"/>
                    <a:pt x="1" y="325"/>
                  </a:cubicBezTo>
                  <a:cubicBezTo>
                    <a:pt x="1" y="145"/>
                    <a:pt x="147" y="0"/>
                    <a:pt x="325" y="0"/>
                  </a:cubicBezTo>
                  <a:cubicBezTo>
                    <a:pt x="505" y="0"/>
                    <a:pt x="650" y="145"/>
                    <a:pt x="650" y="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376;p75">
              <a:extLst>
                <a:ext uri="{FF2B5EF4-FFF2-40B4-BE49-F238E27FC236}">
                  <a16:creationId xmlns:a16="http://schemas.microsoft.com/office/drawing/2014/main" id="{C8E065DB-F3B9-827E-3694-DAF1141B8FA9}"/>
                </a:ext>
              </a:extLst>
            </p:cNvPr>
            <p:cNvSpPr/>
            <p:nvPr/>
          </p:nvSpPr>
          <p:spPr>
            <a:xfrm>
              <a:off x="3375703" y="2958704"/>
              <a:ext cx="25149" cy="25149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649" y="325"/>
                  </a:moveTo>
                  <a:cubicBezTo>
                    <a:pt x="649" y="504"/>
                    <a:pt x="505" y="649"/>
                    <a:pt x="325" y="649"/>
                  </a:cubicBezTo>
                  <a:cubicBezTo>
                    <a:pt x="147" y="649"/>
                    <a:pt x="1" y="504"/>
                    <a:pt x="1" y="325"/>
                  </a:cubicBezTo>
                  <a:cubicBezTo>
                    <a:pt x="1" y="145"/>
                    <a:pt x="147" y="0"/>
                    <a:pt x="325" y="0"/>
                  </a:cubicBezTo>
                  <a:cubicBezTo>
                    <a:pt x="505" y="0"/>
                    <a:pt x="649" y="145"/>
                    <a:pt x="649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377;p75">
              <a:extLst>
                <a:ext uri="{FF2B5EF4-FFF2-40B4-BE49-F238E27FC236}">
                  <a16:creationId xmlns:a16="http://schemas.microsoft.com/office/drawing/2014/main" id="{62A4CA12-02B8-66AB-E399-D2559614F8CD}"/>
                </a:ext>
              </a:extLst>
            </p:cNvPr>
            <p:cNvSpPr/>
            <p:nvPr/>
          </p:nvSpPr>
          <p:spPr>
            <a:xfrm>
              <a:off x="3218506" y="2814429"/>
              <a:ext cx="63838" cy="364189"/>
            </a:xfrm>
            <a:custGeom>
              <a:avLst/>
              <a:gdLst/>
              <a:ahLst/>
              <a:cxnLst/>
              <a:rect l="l" t="t" r="r" b="b"/>
              <a:pathLst>
                <a:path w="1650" h="9413" extrusionOk="0">
                  <a:moveTo>
                    <a:pt x="660" y="8114"/>
                  </a:moveTo>
                  <a:lnTo>
                    <a:pt x="660" y="8925"/>
                  </a:lnTo>
                  <a:cubicBezTo>
                    <a:pt x="660" y="9194"/>
                    <a:pt x="879" y="9412"/>
                    <a:pt x="1147" y="9412"/>
                  </a:cubicBezTo>
                  <a:lnTo>
                    <a:pt x="1649" y="9412"/>
                  </a:lnTo>
                  <a:cubicBezTo>
                    <a:pt x="1376" y="9412"/>
                    <a:pt x="1155" y="9194"/>
                    <a:pt x="1155" y="8925"/>
                  </a:cubicBezTo>
                  <a:lnTo>
                    <a:pt x="1155" y="6379"/>
                  </a:lnTo>
                  <a:cubicBezTo>
                    <a:pt x="1154" y="6294"/>
                    <a:pt x="1131" y="6209"/>
                    <a:pt x="1087" y="6134"/>
                  </a:cubicBezTo>
                  <a:cubicBezTo>
                    <a:pt x="518" y="5148"/>
                    <a:pt x="518" y="3940"/>
                    <a:pt x="1087" y="2954"/>
                  </a:cubicBezTo>
                  <a:cubicBezTo>
                    <a:pt x="1131" y="2880"/>
                    <a:pt x="1154" y="2795"/>
                    <a:pt x="1155" y="2709"/>
                  </a:cubicBezTo>
                  <a:lnTo>
                    <a:pt x="1155" y="498"/>
                  </a:lnTo>
                  <a:cubicBezTo>
                    <a:pt x="1155" y="405"/>
                    <a:pt x="1178" y="311"/>
                    <a:pt x="1228" y="232"/>
                  </a:cubicBezTo>
                  <a:cubicBezTo>
                    <a:pt x="1321" y="86"/>
                    <a:pt x="1480" y="1"/>
                    <a:pt x="1649" y="1"/>
                  </a:cubicBezTo>
                  <a:lnTo>
                    <a:pt x="1147" y="1"/>
                  </a:lnTo>
                  <a:cubicBezTo>
                    <a:pt x="879" y="1"/>
                    <a:pt x="660" y="219"/>
                    <a:pt x="660" y="488"/>
                  </a:cubicBezTo>
                  <a:lnTo>
                    <a:pt x="660" y="2841"/>
                  </a:lnTo>
                  <a:cubicBezTo>
                    <a:pt x="1" y="3884"/>
                    <a:pt x="1" y="5205"/>
                    <a:pt x="660" y="62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378;p75">
              <a:extLst>
                <a:ext uri="{FF2B5EF4-FFF2-40B4-BE49-F238E27FC236}">
                  <a16:creationId xmlns:a16="http://schemas.microsoft.com/office/drawing/2014/main" id="{23970D5C-6BB9-D287-0A1B-0386359662D8}"/>
                </a:ext>
              </a:extLst>
            </p:cNvPr>
            <p:cNvSpPr/>
            <p:nvPr/>
          </p:nvSpPr>
          <p:spPr>
            <a:xfrm>
              <a:off x="3218815" y="2990275"/>
              <a:ext cx="22015" cy="51342"/>
            </a:xfrm>
            <a:custGeom>
              <a:avLst/>
              <a:gdLst/>
              <a:ahLst/>
              <a:cxnLst/>
              <a:rect l="l" t="t" r="r" b="b"/>
              <a:pathLst>
                <a:path w="569" h="1327" extrusionOk="0">
                  <a:moveTo>
                    <a:pt x="568" y="1201"/>
                  </a:moveTo>
                  <a:lnTo>
                    <a:pt x="269" y="1327"/>
                  </a:lnTo>
                  <a:cubicBezTo>
                    <a:pt x="92" y="906"/>
                    <a:pt x="0" y="456"/>
                    <a:pt x="0" y="0"/>
                  </a:cubicBezTo>
                  <a:lnTo>
                    <a:pt x="325" y="0"/>
                  </a:lnTo>
                  <a:cubicBezTo>
                    <a:pt x="325" y="412"/>
                    <a:pt x="408" y="820"/>
                    <a:pt x="568" y="1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379;p75">
              <a:extLst>
                <a:ext uri="{FF2B5EF4-FFF2-40B4-BE49-F238E27FC236}">
                  <a16:creationId xmlns:a16="http://schemas.microsoft.com/office/drawing/2014/main" id="{B5D99B9E-9B9B-83A4-B6BC-FAB7D374CE1D}"/>
                </a:ext>
              </a:extLst>
            </p:cNvPr>
            <p:cNvSpPr/>
            <p:nvPr/>
          </p:nvSpPr>
          <p:spPr>
            <a:xfrm>
              <a:off x="3219666" y="3008614"/>
              <a:ext cx="15669" cy="12652"/>
            </a:xfrm>
            <a:custGeom>
              <a:avLst/>
              <a:gdLst/>
              <a:ahLst/>
              <a:cxnLst/>
              <a:rect l="l" t="t" r="r" b="b"/>
              <a:pathLst>
                <a:path w="405" h="327" extrusionOk="0">
                  <a:moveTo>
                    <a:pt x="209" y="325"/>
                  </a:moveTo>
                  <a:cubicBezTo>
                    <a:pt x="91" y="326"/>
                    <a:pt x="0" y="199"/>
                    <a:pt x="70" y="73"/>
                  </a:cubicBezTo>
                  <a:cubicBezTo>
                    <a:pt x="95" y="28"/>
                    <a:pt x="144" y="1"/>
                    <a:pt x="196" y="1"/>
                  </a:cubicBezTo>
                  <a:lnTo>
                    <a:pt x="213" y="1"/>
                  </a:lnTo>
                  <a:cubicBezTo>
                    <a:pt x="276" y="1"/>
                    <a:pt x="334" y="39"/>
                    <a:pt x="357" y="96"/>
                  </a:cubicBezTo>
                  <a:cubicBezTo>
                    <a:pt x="404" y="214"/>
                    <a:pt x="319" y="325"/>
                    <a:pt x="209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380;p75">
              <a:extLst>
                <a:ext uri="{FF2B5EF4-FFF2-40B4-BE49-F238E27FC236}">
                  <a16:creationId xmlns:a16="http://schemas.microsoft.com/office/drawing/2014/main" id="{C1922FB0-6542-B399-E721-C728E35A4DD0}"/>
                </a:ext>
              </a:extLst>
            </p:cNvPr>
            <p:cNvSpPr/>
            <p:nvPr/>
          </p:nvSpPr>
          <p:spPr>
            <a:xfrm>
              <a:off x="3218583" y="2807813"/>
              <a:ext cx="269785" cy="376686"/>
            </a:xfrm>
            <a:custGeom>
              <a:avLst/>
              <a:gdLst/>
              <a:ahLst/>
              <a:cxnLst/>
              <a:rect l="l" t="t" r="r" b="b"/>
              <a:pathLst>
                <a:path w="6973" h="9736" extrusionOk="0">
                  <a:moveTo>
                    <a:pt x="4656" y="324"/>
                  </a:moveTo>
                  <a:lnTo>
                    <a:pt x="4448" y="545"/>
                  </a:lnTo>
                  <a:cubicBezTo>
                    <a:pt x="4387" y="610"/>
                    <a:pt x="4302" y="647"/>
                    <a:pt x="4213" y="647"/>
                  </a:cubicBezTo>
                  <a:lnTo>
                    <a:pt x="2612" y="647"/>
                  </a:lnTo>
                  <a:cubicBezTo>
                    <a:pt x="2523" y="647"/>
                    <a:pt x="2438" y="610"/>
                    <a:pt x="2377" y="545"/>
                  </a:cubicBezTo>
                  <a:lnTo>
                    <a:pt x="2170" y="324"/>
                  </a:lnTo>
                  <a:close/>
                  <a:moveTo>
                    <a:pt x="5677" y="324"/>
                  </a:moveTo>
                  <a:cubicBezTo>
                    <a:pt x="5856" y="324"/>
                    <a:pt x="6001" y="470"/>
                    <a:pt x="6001" y="648"/>
                  </a:cubicBezTo>
                  <a:lnTo>
                    <a:pt x="6001" y="2494"/>
                  </a:lnTo>
                  <a:cubicBezTo>
                    <a:pt x="5356" y="1733"/>
                    <a:pt x="4406" y="1294"/>
                    <a:pt x="3406" y="1294"/>
                  </a:cubicBezTo>
                  <a:cubicBezTo>
                    <a:pt x="2406" y="1294"/>
                    <a:pt x="1456" y="1733"/>
                    <a:pt x="811" y="2494"/>
                  </a:cubicBezTo>
                  <a:lnTo>
                    <a:pt x="811" y="648"/>
                  </a:lnTo>
                  <a:cubicBezTo>
                    <a:pt x="811" y="470"/>
                    <a:pt x="955" y="324"/>
                    <a:pt x="1135" y="324"/>
                  </a:cubicBezTo>
                  <a:lnTo>
                    <a:pt x="1714" y="324"/>
                  </a:lnTo>
                  <a:lnTo>
                    <a:pt x="2129" y="766"/>
                  </a:lnTo>
                  <a:cubicBezTo>
                    <a:pt x="2252" y="896"/>
                    <a:pt x="2423" y="971"/>
                    <a:pt x="2603" y="971"/>
                  </a:cubicBezTo>
                  <a:lnTo>
                    <a:pt x="4209" y="971"/>
                  </a:lnTo>
                  <a:cubicBezTo>
                    <a:pt x="4388" y="971"/>
                    <a:pt x="4559" y="896"/>
                    <a:pt x="4682" y="766"/>
                  </a:cubicBezTo>
                  <a:lnTo>
                    <a:pt x="5098" y="324"/>
                  </a:lnTo>
                  <a:close/>
                  <a:moveTo>
                    <a:pt x="6001" y="6920"/>
                  </a:moveTo>
                  <a:lnTo>
                    <a:pt x="6001" y="8289"/>
                  </a:lnTo>
                  <a:cubicBezTo>
                    <a:pt x="6001" y="8468"/>
                    <a:pt x="5856" y="8613"/>
                    <a:pt x="5677" y="8613"/>
                  </a:cubicBezTo>
                  <a:lnTo>
                    <a:pt x="1135" y="8613"/>
                  </a:lnTo>
                  <a:cubicBezTo>
                    <a:pt x="955" y="8613"/>
                    <a:pt x="811" y="8468"/>
                    <a:pt x="811" y="8289"/>
                  </a:cubicBezTo>
                  <a:lnTo>
                    <a:pt x="811" y="6924"/>
                  </a:lnTo>
                  <a:cubicBezTo>
                    <a:pt x="1019" y="7165"/>
                    <a:pt x="1260" y="7379"/>
                    <a:pt x="1525" y="7559"/>
                  </a:cubicBezTo>
                  <a:cubicBezTo>
                    <a:pt x="1803" y="7740"/>
                    <a:pt x="2105" y="7882"/>
                    <a:pt x="2423" y="7981"/>
                  </a:cubicBezTo>
                  <a:cubicBezTo>
                    <a:pt x="2743" y="8073"/>
                    <a:pt x="3073" y="8122"/>
                    <a:pt x="3405" y="8127"/>
                  </a:cubicBezTo>
                  <a:cubicBezTo>
                    <a:pt x="4406" y="8126"/>
                    <a:pt x="5355" y="7685"/>
                    <a:pt x="6001" y="6920"/>
                  </a:cubicBezTo>
                  <a:close/>
                  <a:moveTo>
                    <a:pt x="6001" y="8826"/>
                  </a:moveTo>
                  <a:lnTo>
                    <a:pt x="6001" y="9088"/>
                  </a:lnTo>
                  <a:cubicBezTo>
                    <a:pt x="6001" y="9266"/>
                    <a:pt x="5856" y="9412"/>
                    <a:pt x="5677" y="9412"/>
                  </a:cubicBezTo>
                  <a:lnTo>
                    <a:pt x="1135" y="9412"/>
                  </a:lnTo>
                  <a:cubicBezTo>
                    <a:pt x="955" y="9412"/>
                    <a:pt x="811" y="9266"/>
                    <a:pt x="811" y="9088"/>
                  </a:cubicBezTo>
                  <a:lnTo>
                    <a:pt x="811" y="8826"/>
                  </a:lnTo>
                  <a:cubicBezTo>
                    <a:pt x="909" y="8885"/>
                    <a:pt x="1021" y="8917"/>
                    <a:pt x="1135" y="8918"/>
                  </a:cubicBezTo>
                  <a:lnTo>
                    <a:pt x="5677" y="8918"/>
                  </a:lnTo>
                  <a:cubicBezTo>
                    <a:pt x="5791" y="8917"/>
                    <a:pt x="5902" y="8885"/>
                    <a:pt x="6001" y="8826"/>
                  </a:cubicBezTo>
                  <a:close/>
                  <a:moveTo>
                    <a:pt x="1136" y="0"/>
                  </a:moveTo>
                  <a:cubicBezTo>
                    <a:pt x="778" y="0"/>
                    <a:pt x="487" y="291"/>
                    <a:pt x="487" y="649"/>
                  </a:cubicBezTo>
                  <a:lnTo>
                    <a:pt x="487" y="2960"/>
                  </a:lnTo>
                  <a:cubicBezTo>
                    <a:pt x="170" y="3487"/>
                    <a:pt x="1" y="4090"/>
                    <a:pt x="1" y="4706"/>
                  </a:cubicBezTo>
                  <a:cubicBezTo>
                    <a:pt x="1" y="4795"/>
                    <a:pt x="73" y="4869"/>
                    <a:pt x="164" y="4869"/>
                  </a:cubicBezTo>
                  <a:cubicBezTo>
                    <a:pt x="253" y="4869"/>
                    <a:pt x="325" y="4795"/>
                    <a:pt x="325" y="4706"/>
                  </a:cubicBezTo>
                  <a:cubicBezTo>
                    <a:pt x="325" y="3003"/>
                    <a:pt x="1704" y="1623"/>
                    <a:pt x="3406" y="1623"/>
                  </a:cubicBezTo>
                  <a:cubicBezTo>
                    <a:pt x="3630" y="1623"/>
                    <a:pt x="3860" y="1647"/>
                    <a:pt x="4093" y="1697"/>
                  </a:cubicBezTo>
                  <a:cubicBezTo>
                    <a:pt x="5136" y="1923"/>
                    <a:pt x="6186" y="2974"/>
                    <a:pt x="6412" y="4017"/>
                  </a:cubicBezTo>
                  <a:cubicBezTo>
                    <a:pt x="6845" y="6019"/>
                    <a:pt x="5332" y="7788"/>
                    <a:pt x="3406" y="7788"/>
                  </a:cubicBezTo>
                  <a:cubicBezTo>
                    <a:pt x="3105" y="7784"/>
                    <a:pt x="2806" y="7739"/>
                    <a:pt x="2517" y="7656"/>
                  </a:cubicBezTo>
                  <a:cubicBezTo>
                    <a:pt x="2230" y="7567"/>
                    <a:pt x="1956" y="7438"/>
                    <a:pt x="1704" y="7274"/>
                  </a:cubicBezTo>
                  <a:cubicBezTo>
                    <a:pt x="1456" y="7105"/>
                    <a:pt x="1231" y="6904"/>
                    <a:pt x="1035" y="6675"/>
                  </a:cubicBezTo>
                  <a:cubicBezTo>
                    <a:pt x="847" y="6439"/>
                    <a:pt x="690" y="6182"/>
                    <a:pt x="569" y="5906"/>
                  </a:cubicBezTo>
                  <a:cubicBezTo>
                    <a:pt x="544" y="5844"/>
                    <a:pt x="485" y="5807"/>
                    <a:pt x="422" y="5807"/>
                  </a:cubicBezTo>
                  <a:cubicBezTo>
                    <a:pt x="402" y="5807"/>
                    <a:pt x="382" y="5810"/>
                    <a:pt x="363" y="5818"/>
                  </a:cubicBezTo>
                  <a:cubicBezTo>
                    <a:pt x="322" y="5834"/>
                    <a:pt x="289" y="5865"/>
                    <a:pt x="272" y="5906"/>
                  </a:cubicBezTo>
                  <a:cubicBezTo>
                    <a:pt x="254" y="5946"/>
                    <a:pt x="253" y="5992"/>
                    <a:pt x="270" y="6033"/>
                  </a:cubicBezTo>
                  <a:cubicBezTo>
                    <a:pt x="334" y="6177"/>
                    <a:pt x="406" y="6318"/>
                    <a:pt x="487" y="6453"/>
                  </a:cubicBezTo>
                  <a:lnTo>
                    <a:pt x="487" y="9087"/>
                  </a:lnTo>
                  <a:cubicBezTo>
                    <a:pt x="487" y="9445"/>
                    <a:pt x="778" y="9736"/>
                    <a:pt x="1136" y="9736"/>
                  </a:cubicBezTo>
                  <a:lnTo>
                    <a:pt x="5676" y="9736"/>
                  </a:lnTo>
                  <a:cubicBezTo>
                    <a:pt x="6034" y="9736"/>
                    <a:pt x="6324" y="9445"/>
                    <a:pt x="6324" y="9087"/>
                  </a:cubicBezTo>
                  <a:lnTo>
                    <a:pt x="6324" y="6452"/>
                  </a:lnTo>
                  <a:cubicBezTo>
                    <a:pt x="6972" y="5378"/>
                    <a:pt x="6972" y="4034"/>
                    <a:pt x="6324" y="2960"/>
                  </a:cubicBezTo>
                  <a:lnTo>
                    <a:pt x="6324" y="649"/>
                  </a:lnTo>
                  <a:cubicBezTo>
                    <a:pt x="6324" y="291"/>
                    <a:pt x="6034" y="0"/>
                    <a:pt x="5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381;p75">
              <a:extLst>
                <a:ext uri="{FF2B5EF4-FFF2-40B4-BE49-F238E27FC236}">
                  <a16:creationId xmlns:a16="http://schemas.microsoft.com/office/drawing/2014/main" id="{1AE71F1C-88F2-65EC-C561-F48E74120955}"/>
                </a:ext>
              </a:extLst>
            </p:cNvPr>
            <p:cNvSpPr/>
            <p:nvPr/>
          </p:nvSpPr>
          <p:spPr>
            <a:xfrm>
              <a:off x="3294144" y="2952398"/>
              <a:ext cx="37684" cy="37723"/>
            </a:xfrm>
            <a:custGeom>
              <a:avLst/>
              <a:gdLst/>
              <a:ahLst/>
              <a:cxnLst/>
              <a:rect l="l" t="t" r="r" b="b"/>
              <a:pathLst>
                <a:path w="974" h="975" extrusionOk="0">
                  <a:moveTo>
                    <a:pt x="486" y="325"/>
                  </a:moveTo>
                  <a:cubicBezTo>
                    <a:pt x="576" y="325"/>
                    <a:pt x="649" y="399"/>
                    <a:pt x="649" y="488"/>
                  </a:cubicBezTo>
                  <a:cubicBezTo>
                    <a:pt x="649" y="577"/>
                    <a:pt x="576" y="650"/>
                    <a:pt x="486" y="650"/>
                  </a:cubicBezTo>
                  <a:cubicBezTo>
                    <a:pt x="397" y="650"/>
                    <a:pt x="324" y="577"/>
                    <a:pt x="324" y="488"/>
                  </a:cubicBezTo>
                  <a:cubicBezTo>
                    <a:pt x="324" y="399"/>
                    <a:pt x="397" y="325"/>
                    <a:pt x="486" y="325"/>
                  </a:cubicBezTo>
                  <a:close/>
                  <a:moveTo>
                    <a:pt x="486" y="1"/>
                  </a:moveTo>
                  <a:cubicBezTo>
                    <a:pt x="217" y="1"/>
                    <a:pt x="0" y="219"/>
                    <a:pt x="0" y="488"/>
                  </a:cubicBezTo>
                  <a:cubicBezTo>
                    <a:pt x="0" y="757"/>
                    <a:pt x="217" y="974"/>
                    <a:pt x="486" y="974"/>
                  </a:cubicBezTo>
                  <a:cubicBezTo>
                    <a:pt x="755" y="974"/>
                    <a:pt x="973" y="757"/>
                    <a:pt x="973" y="488"/>
                  </a:cubicBezTo>
                  <a:cubicBezTo>
                    <a:pt x="973" y="219"/>
                    <a:pt x="755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382;p75">
              <a:extLst>
                <a:ext uri="{FF2B5EF4-FFF2-40B4-BE49-F238E27FC236}">
                  <a16:creationId xmlns:a16="http://schemas.microsoft.com/office/drawing/2014/main" id="{3C75D4D3-6823-64B7-E765-2BF39659C3E1}"/>
                </a:ext>
              </a:extLst>
            </p:cNvPr>
            <p:cNvSpPr/>
            <p:nvPr/>
          </p:nvSpPr>
          <p:spPr>
            <a:xfrm>
              <a:off x="3369435" y="2952398"/>
              <a:ext cx="37723" cy="37723"/>
            </a:xfrm>
            <a:custGeom>
              <a:avLst/>
              <a:gdLst/>
              <a:ahLst/>
              <a:cxnLst/>
              <a:rect l="l" t="t" r="r" b="b"/>
              <a:pathLst>
                <a:path w="975" h="975" extrusionOk="0">
                  <a:moveTo>
                    <a:pt x="487" y="325"/>
                  </a:moveTo>
                  <a:cubicBezTo>
                    <a:pt x="577" y="325"/>
                    <a:pt x="650" y="399"/>
                    <a:pt x="650" y="488"/>
                  </a:cubicBezTo>
                  <a:cubicBezTo>
                    <a:pt x="650" y="577"/>
                    <a:pt x="577" y="650"/>
                    <a:pt x="487" y="650"/>
                  </a:cubicBezTo>
                  <a:cubicBezTo>
                    <a:pt x="398" y="650"/>
                    <a:pt x="325" y="577"/>
                    <a:pt x="325" y="488"/>
                  </a:cubicBezTo>
                  <a:cubicBezTo>
                    <a:pt x="325" y="399"/>
                    <a:pt x="398" y="325"/>
                    <a:pt x="487" y="325"/>
                  </a:cubicBezTo>
                  <a:close/>
                  <a:moveTo>
                    <a:pt x="487" y="1"/>
                  </a:moveTo>
                  <a:cubicBezTo>
                    <a:pt x="218" y="1"/>
                    <a:pt x="1" y="219"/>
                    <a:pt x="1" y="488"/>
                  </a:cubicBezTo>
                  <a:cubicBezTo>
                    <a:pt x="1" y="757"/>
                    <a:pt x="218" y="974"/>
                    <a:pt x="487" y="974"/>
                  </a:cubicBezTo>
                  <a:cubicBezTo>
                    <a:pt x="756" y="974"/>
                    <a:pt x="974" y="757"/>
                    <a:pt x="974" y="488"/>
                  </a:cubicBezTo>
                  <a:cubicBezTo>
                    <a:pt x="974" y="219"/>
                    <a:pt x="756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383;p75">
              <a:extLst>
                <a:ext uri="{FF2B5EF4-FFF2-40B4-BE49-F238E27FC236}">
                  <a16:creationId xmlns:a16="http://schemas.microsoft.com/office/drawing/2014/main" id="{80153DA3-F7A6-345B-D9E4-AA7EB7E7C329}"/>
                </a:ext>
              </a:extLst>
            </p:cNvPr>
            <p:cNvSpPr/>
            <p:nvPr/>
          </p:nvSpPr>
          <p:spPr>
            <a:xfrm>
              <a:off x="3256460" y="2895949"/>
              <a:ext cx="188343" cy="188343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324"/>
                  </a:moveTo>
                  <a:cubicBezTo>
                    <a:pt x="3599" y="324"/>
                    <a:pt x="4543" y="1268"/>
                    <a:pt x="4543" y="2433"/>
                  </a:cubicBezTo>
                  <a:cubicBezTo>
                    <a:pt x="4543" y="3599"/>
                    <a:pt x="3599" y="4543"/>
                    <a:pt x="2434" y="4543"/>
                  </a:cubicBezTo>
                  <a:cubicBezTo>
                    <a:pt x="1269" y="4543"/>
                    <a:pt x="325" y="3599"/>
                    <a:pt x="325" y="2433"/>
                  </a:cubicBezTo>
                  <a:cubicBezTo>
                    <a:pt x="326" y="1270"/>
                    <a:pt x="1270" y="326"/>
                    <a:pt x="2434" y="324"/>
                  </a:cubicBezTo>
                  <a:close/>
                  <a:moveTo>
                    <a:pt x="2434" y="0"/>
                  </a:moveTo>
                  <a:cubicBezTo>
                    <a:pt x="1090" y="0"/>
                    <a:pt x="1" y="1090"/>
                    <a:pt x="1" y="2433"/>
                  </a:cubicBezTo>
                  <a:cubicBezTo>
                    <a:pt x="2" y="3777"/>
                    <a:pt x="1091" y="4865"/>
                    <a:pt x="2434" y="4867"/>
                  </a:cubicBezTo>
                  <a:cubicBezTo>
                    <a:pt x="3778" y="4867"/>
                    <a:pt x="4868" y="3777"/>
                    <a:pt x="4868" y="2433"/>
                  </a:cubicBezTo>
                  <a:cubicBezTo>
                    <a:pt x="4868" y="1090"/>
                    <a:pt x="3778" y="0"/>
                    <a:pt x="2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384;p75">
              <a:extLst>
                <a:ext uri="{FF2B5EF4-FFF2-40B4-BE49-F238E27FC236}">
                  <a16:creationId xmlns:a16="http://schemas.microsoft.com/office/drawing/2014/main" id="{6AD789FA-5358-74CF-EF59-77EC7B1E898C}"/>
                </a:ext>
              </a:extLst>
            </p:cNvPr>
            <p:cNvSpPr/>
            <p:nvPr/>
          </p:nvSpPr>
          <p:spPr>
            <a:xfrm>
              <a:off x="3318403" y="2990082"/>
              <a:ext cx="64458" cy="69100"/>
            </a:xfrm>
            <a:custGeom>
              <a:avLst/>
              <a:gdLst/>
              <a:ahLst/>
              <a:cxnLst/>
              <a:rect l="l" t="t" r="r" b="b"/>
              <a:pathLst>
                <a:path w="1666" h="1786" extrusionOk="0">
                  <a:moveTo>
                    <a:pt x="833" y="325"/>
                  </a:moveTo>
                  <a:cubicBezTo>
                    <a:pt x="1123" y="350"/>
                    <a:pt x="1340" y="603"/>
                    <a:pt x="1320" y="893"/>
                  </a:cubicBezTo>
                  <a:cubicBezTo>
                    <a:pt x="1340" y="1183"/>
                    <a:pt x="1123" y="1437"/>
                    <a:pt x="833" y="1461"/>
                  </a:cubicBezTo>
                  <a:cubicBezTo>
                    <a:pt x="543" y="1437"/>
                    <a:pt x="326" y="1183"/>
                    <a:pt x="346" y="893"/>
                  </a:cubicBezTo>
                  <a:cubicBezTo>
                    <a:pt x="325" y="602"/>
                    <a:pt x="543" y="350"/>
                    <a:pt x="833" y="325"/>
                  </a:cubicBezTo>
                  <a:close/>
                  <a:moveTo>
                    <a:pt x="833" y="0"/>
                  </a:moveTo>
                  <a:cubicBezTo>
                    <a:pt x="363" y="24"/>
                    <a:pt x="1" y="423"/>
                    <a:pt x="22" y="893"/>
                  </a:cubicBezTo>
                  <a:cubicBezTo>
                    <a:pt x="1" y="1363"/>
                    <a:pt x="363" y="1761"/>
                    <a:pt x="833" y="1785"/>
                  </a:cubicBezTo>
                  <a:cubicBezTo>
                    <a:pt x="1303" y="1761"/>
                    <a:pt x="1665" y="1363"/>
                    <a:pt x="1644" y="893"/>
                  </a:cubicBezTo>
                  <a:cubicBezTo>
                    <a:pt x="1665" y="423"/>
                    <a:pt x="1303" y="24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385;p75">
              <a:extLst>
                <a:ext uri="{FF2B5EF4-FFF2-40B4-BE49-F238E27FC236}">
                  <a16:creationId xmlns:a16="http://schemas.microsoft.com/office/drawing/2014/main" id="{085A4900-C04B-D091-188F-274D1D4C3A64}"/>
                </a:ext>
              </a:extLst>
            </p:cNvPr>
            <p:cNvSpPr/>
            <p:nvPr/>
          </p:nvSpPr>
          <p:spPr>
            <a:xfrm>
              <a:off x="3293293" y="2932743"/>
              <a:ext cx="38806" cy="16405"/>
            </a:xfrm>
            <a:custGeom>
              <a:avLst/>
              <a:gdLst/>
              <a:ahLst/>
              <a:cxnLst/>
              <a:rect l="l" t="t" r="r" b="b"/>
              <a:pathLst>
                <a:path w="1003" h="424" extrusionOk="0">
                  <a:moveTo>
                    <a:pt x="238" y="393"/>
                  </a:moveTo>
                  <a:cubicBezTo>
                    <a:pt x="413" y="331"/>
                    <a:pt x="604" y="331"/>
                    <a:pt x="778" y="393"/>
                  </a:cubicBezTo>
                  <a:cubicBezTo>
                    <a:pt x="833" y="413"/>
                    <a:pt x="894" y="402"/>
                    <a:pt x="938" y="364"/>
                  </a:cubicBezTo>
                  <a:cubicBezTo>
                    <a:pt x="982" y="327"/>
                    <a:pt x="1003" y="268"/>
                    <a:pt x="992" y="211"/>
                  </a:cubicBezTo>
                  <a:cubicBezTo>
                    <a:pt x="982" y="155"/>
                    <a:pt x="942" y="107"/>
                    <a:pt x="887" y="88"/>
                  </a:cubicBezTo>
                  <a:cubicBezTo>
                    <a:pt x="642" y="0"/>
                    <a:pt x="375" y="0"/>
                    <a:pt x="129" y="88"/>
                  </a:cubicBezTo>
                  <a:cubicBezTo>
                    <a:pt x="45" y="118"/>
                    <a:pt x="1" y="210"/>
                    <a:pt x="30" y="295"/>
                  </a:cubicBezTo>
                  <a:cubicBezTo>
                    <a:pt x="61" y="379"/>
                    <a:pt x="154" y="424"/>
                    <a:pt x="238" y="3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386;p75">
              <a:extLst>
                <a:ext uri="{FF2B5EF4-FFF2-40B4-BE49-F238E27FC236}">
                  <a16:creationId xmlns:a16="http://schemas.microsoft.com/office/drawing/2014/main" id="{AF32B382-CD5D-61EF-C854-54201E2E95A4}"/>
                </a:ext>
              </a:extLst>
            </p:cNvPr>
            <p:cNvSpPr/>
            <p:nvPr/>
          </p:nvSpPr>
          <p:spPr>
            <a:xfrm>
              <a:off x="3368623" y="2932743"/>
              <a:ext cx="39309" cy="16405"/>
            </a:xfrm>
            <a:custGeom>
              <a:avLst/>
              <a:gdLst/>
              <a:ahLst/>
              <a:cxnLst/>
              <a:rect l="l" t="t" r="r" b="b"/>
              <a:pathLst>
                <a:path w="1016" h="424" extrusionOk="0">
                  <a:moveTo>
                    <a:pt x="238" y="393"/>
                  </a:moveTo>
                  <a:cubicBezTo>
                    <a:pt x="412" y="331"/>
                    <a:pt x="604" y="331"/>
                    <a:pt x="778" y="393"/>
                  </a:cubicBezTo>
                  <a:cubicBezTo>
                    <a:pt x="863" y="424"/>
                    <a:pt x="955" y="379"/>
                    <a:pt x="986" y="295"/>
                  </a:cubicBezTo>
                  <a:cubicBezTo>
                    <a:pt x="1015" y="210"/>
                    <a:pt x="972" y="118"/>
                    <a:pt x="887" y="88"/>
                  </a:cubicBezTo>
                  <a:cubicBezTo>
                    <a:pt x="642" y="0"/>
                    <a:pt x="375" y="0"/>
                    <a:pt x="129" y="88"/>
                  </a:cubicBezTo>
                  <a:cubicBezTo>
                    <a:pt x="45" y="118"/>
                    <a:pt x="1" y="210"/>
                    <a:pt x="31" y="295"/>
                  </a:cubicBezTo>
                  <a:cubicBezTo>
                    <a:pt x="61" y="379"/>
                    <a:pt x="154" y="424"/>
                    <a:pt x="238" y="3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327;p75">
            <a:extLst>
              <a:ext uri="{FF2B5EF4-FFF2-40B4-BE49-F238E27FC236}">
                <a16:creationId xmlns:a16="http://schemas.microsoft.com/office/drawing/2014/main" id="{EE2DA056-4740-91C1-1D35-2A82F4F8C27B}"/>
              </a:ext>
            </a:extLst>
          </p:cNvPr>
          <p:cNvGrpSpPr/>
          <p:nvPr/>
        </p:nvGrpSpPr>
        <p:grpSpPr>
          <a:xfrm>
            <a:off x="5517293" y="2155194"/>
            <a:ext cx="384055" cy="536024"/>
            <a:chOff x="3218506" y="1604129"/>
            <a:chExt cx="269863" cy="376647"/>
          </a:xfrm>
        </p:grpSpPr>
        <p:sp>
          <p:nvSpPr>
            <p:cNvPr id="227" name="Google Shape;2328;p75">
              <a:extLst>
                <a:ext uri="{FF2B5EF4-FFF2-40B4-BE49-F238E27FC236}">
                  <a16:creationId xmlns:a16="http://schemas.microsoft.com/office/drawing/2014/main" id="{88722A73-0E68-F0CB-C5BA-0132FDBBD1DA}"/>
                </a:ext>
              </a:extLst>
            </p:cNvPr>
            <p:cNvSpPr/>
            <p:nvPr/>
          </p:nvSpPr>
          <p:spPr>
            <a:xfrm>
              <a:off x="3244041" y="1610745"/>
              <a:ext cx="213375" cy="332541"/>
            </a:xfrm>
            <a:custGeom>
              <a:avLst/>
              <a:gdLst/>
              <a:ahLst/>
              <a:cxnLst/>
              <a:rect l="l" t="t" r="r" b="b"/>
              <a:pathLst>
                <a:path w="5515" h="8595" extrusionOk="0">
                  <a:moveTo>
                    <a:pt x="5514" y="488"/>
                  </a:moveTo>
                  <a:lnTo>
                    <a:pt x="5514" y="8109"/>
                  </a:lnTo>
                  <a:cubicBezTo>
                    <a:pt x="5514" y="8376"/>
                    <a:pt x="5296" y="8595"/>
                    <a:pt x="5027" y="8595"/>
                  </a:cubicBezTo>
                  <a:lnTo>
                    <a:pt x="487" y="8595"/>
                  </a:lnTo>
                  <a:cubicBezTo>
                    <a:pt x="219" y="8595"/>
                    <a:pt x="0" y="8376"/>
                    <a:pt x="0" y="8109"/>
                  </a:cubicBezTo>
                  <a:lnTo>
                    <a:pt x="0" y="488"/>
                  </a:lnTo>
                  <a:cubicBezTo>
                    <a:pt x="0" y="219"/>
                    <a:pt x="219" y="1"/>
                    <a:pt x="487" y="1"/>
                  </a:cubicBezTo>
                  <a:lnTo>
                    <a:pt x="1135" y="1"/>
                  </a:lnTo>
                  <a:lnTo>
                    <a:pt x="1600" y="494"/>
                  </a:lnTo>
                  <a:cubicBezTo>
                    <a:pt x="1691" y="592"/>
                    <a:pt x="1820" y="648"/>
                    <a:pt x="1954" y="648"/>
                  </a:cubicBezTo>
                  <a:lnTo>
                    <a:pt x="3560" y="648"/>
                  </a:lnTo>
                  <a:cubicBezTo>
                    <a:pt x="3694" y="648"/>
                    <a:pt x="3824" y="592"/>
                    <a:pt x="3915" y="494"/>
                  </a:cubicBezTo>
                  <a:lnTo>
                    <a:pt x="4379" y="1"/>
                  </a:lnTo>
                  <a:lnTo>
                    <a:pt x="5027" y="1"/>
                  </a:lnTo>
                  <a:cubicBezTo>
                    <a:pt x="5296" y="1"/>
                    <a:pt x="5514" y="219"/>
                    <a:pt x="5514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329;p75">
              <a:extLst>
                <a:ext uri="{FF2B5EF4-FFF2-40B4-BE49-F238E27FC236}">
                  <a16:creationId xmlns:a16="http://schemas.microsoft.com/office/drawing/2014/main" id="{ECAC67D7-2C1F-C138-A59B-B7C5BACB9F11}"/>
                </a:ext>
              </a:extLst>
            </p:cNvPr>
            <p:cNvSpPr/>
            <p:nvPr/>
          </p:nvSpPr>
          <p:spPr>
            <a:xfrm>
              <a:off x="3419113" y="1610745"/>
              <a:ext cx="38303" cy="332541"/>
            </a:xfrm>
            <a:custGeom>
              <a:avLst/>
              <a:gdLst/>
              <a:ahLst/>
              <a:cxnLst/>
              <a:rect l="l" t="t" r="r" b="b"/>
              <a:pathLst>
                <a:path w="990" h="8595" extrusionOk="0">
                  <a:moveTo>
                    <a:pt x="989" y="488"/>
                  </a:moveTo>
                  <a:cubicBezTo>
                    <a:pt x="989" y="219"/>
                    <a:pt x="771" y="1"/>
                    <a:pt x="502" y="1"/>
                  </a:cubicBezTo>
                  <a:lnTo>
                    <a:pt x="0" y="1"/>
                  </a:lnTo>
                  <a:cubicBezTo>
                    <a:pt x="273" y="1"/>
                    <a:pt x="495" y="219"/>
                    <a:pt x="495" y="488"/>
                  </a:cubicBezTo>
                  <a:lnTo>
                    <a:pt x="495" y="8109"/>
                  </a:lnTo>
                  <a:cubicBezTo>
                    <a:pt x="495" y="8377"/>
                    <a:pt x="273" y="8595"/>
                    <a:pt x="0" y="8595"/>
                  </a:cubicBezTo>
                  <a:lnTo>
                    <a:pt x="502" y="8595"/>
                  </a:lnTo>
                  <a:cubicBezTo>
                    <a:pt x="771" y="8595"/>
                    <a:pt x="989" y="8377"/>
                    <a:pt x="989" y="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330;p75">
              <a:extLst>
                <a:ext uri="{FF2B5EF4-FFF2-40B4-BE49-F238E27FC236}">
                  <a16:creationId xmlns:a16="http://schemas.microsoft.com/office/drawing/2014/main" id="{1D75CB5B-819A-E08C-1DBF-3A3640B5FA63}"/>
                </a:ext>
              </a:extLst>
            </p:cNvPr>
            <p:cNvSpPr/>
            <p:nvPr/>
          </p:nvSpPr>
          <p:spPr>
            <a:xfrm>
              <a:off x="3244041" y="1924288"/>
              <a:ext cx="213375" cy="50607"/>
            </a:xfrm>
            <a:custGeom>
              <a:avLst/>
              <a:gdLst/>
              <a:ahLst/>
              <a:cxnLst/>
              <a:rect l="l" t="t" r="r" b="b"/>
              <a:pathLst>
                <a:path w="5515" h="1308" extrusionOk="0">
                  <a:moveTo>
                    <a:pt x="5514" y="0"/>
                  </a:moveTo>
                  <a:lnTo>
                    <a:pt x="5514" y="822"/>
                  </a:lnTo>
                  <a:cubicBezTo>
                    <a:pt x="5514" y="1090"/>
                    <a:pt x="5296" y="1308"/>
                    <a:pt x="5027" y="1308"/>
                  </a:cubicBezTo>
                  <a:lnTo>
                    <a:pt x="487" y="1308"/>
                  </a:lnTo>
                  <a:cubicBezTo>
                    <a:pt x="219" y="1308"/>
                    <a:pt x="0" y="1090"/>
                    <a:pt x="0" y="822"/>
                  </a:cubicBezTo>
                  <a:lnTo>
                    <a:pt x="0" y="0"/>
                  </a:lnTo>
                  <a:cubicBezTo>
                    <a:pt x="0" y="271"/>
                    <a:pt x="219" y="491"/>
                    <a:pt x="487" y="491"/>
                  </a:cubicBezTo>
                  <a:lnTo>
                    <a:pt x="5028" y="491"/>
                  </a:lnTo>
                  <a:cubicBezTo>
                    <a:pt x="5297" y="491"/>
                    <a:pt x="5514" y="271"/>
                    <a:pt x="5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31;p75">
              <a:extLst>
                <a:ext uri="{FF2B5EF4-FFF2-40B4-BE49-F238E27FC236}">
                  <a16:creationId xmlns:a16="http://schemas.microsoft.com/office/drawing/2014/main" id="{5A908701-406C-4C4E-B1D6-4303D9097FF3}"/>
                </a:ext>
              </a:extLst>
            </p:cNvPr>
            <p:cNvSpPr/>
            <p:nvPr/>
          </p:nvSpPr>
          <p:spPr>
            <a:xfrm>
              <a:off x="3419113" y="1924675"/>
              <a:ext cx="38303" cy="50258"/>
            </a:xfrm>
            <a:custGeom>
              <a:avLst/>
              <a:gdLst/>
              <a:ahLst/>
              <a:cxnLst/>
              <a:rect l="l" t="t" r="r" b="b"/>
              <a:pathLst>
                <a:path w="990" h="1299" extrusionOk="0">
                  <a:moveTo>
                    <a:pt x="495" y="487"/>
                  </a:moveTo>
                  <a:lnTo>
                    <a:pt x="495" y="812"/>
                  </a:lnTo>
                  <a:cubicBezTo>
                    <a:pt x="495" y="1080"/>
                    <a:pt x="273" y="1299"/>
                    <a:pt x="0" y="1299"/>
                  </a:cubicBezTo>
                  <a:lnTo>
                    <a:pt x="502" y="1299"/>
                  </a:lnTo>
                  <a:cubicBezTo>
                    <a:pt x="771" y="1299"/>
                    <a:pt x="989" y="1080"/>
                    <a:pt x="989" y="812"/>
                  </a:cubicBezTo>
                  <a:lnTo>
                    <a:pt x="989" y="1"/>
                  </a:lnTo>
                  <a:cubicBezTo>
                    <a:pt x="989" y="270"/>
                    <a:pt x="768" y="487"/>
                    <a:pt x="495" y="4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32;p75">
              <a:extLst>
                <a:ext uri="{FF2B5EF4-FFF2-40B4-BE49-F238E27FC236}">
                  <a16:creationId xmlns:a16="http://schemas.microsoft.com/office/drawing/2014/main" id="{145C8CB1-BF7E-1694-ABCA-8190D124272D}"/>
                </a:ext>
              </a:extLst>
            </p:cNvPr>
            <p:cNvSpPr/>
            <p:nvPr/>
          </p:nvSpPr>
          <p:spPr>
            <a:xfrm>
              <a:off x="3288070" y="1610745"/>
              <a:ext cx="125085" cy="25071"/>
            </a:xfrm>
            <a:custGeom>
              <a:avLst/>
              <a:gdLst/>
              <a:ahLst/>
              <a:cxnLst/>
              <a:rect l="l" t="t" r="r" b="b"/>
              <a:pathLst>
                <a:path w="3233" h="648" extrusionOk="0">
                  <a:moveTo>
                    <a:pt x="3233" y="1"/>
                  </a:moveTo>
                  <a:lnTo>
                    <a:pt x="2771" y="494"/>
                  </a:lnTo>
                  <a:cubicBezTo>
                    <a:pt x="2679" y="592"/>
                    <a:pt x="2551" y="648"/>
                    <a:pt x="2417" y="648"/>
                  </a:cubicBezTo>
                  <a:lnTo>
                    <a:pt x="817" y="648"/>
                  </a:lnTo>
                  <a:cubicBezTo>
                    <a:pt x="683" y="648"/>
                    <a:pt x="555" y="592"/>
                    <a:pt x="464" y="4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33;p75">
              <a:extLst>
                <a:ext uri="{FF2B5EF4-FFF2-40B4-BE49-F238E27FC236}">
                  <a16:creationId xmlns:a16="http://schemas.microsoft.com/office/drawing/2014/main" id="{B8E63457-D212-9C68-ACC4-D86CB4EFC48D}"/>
                </a:ext>
              </a:extLst>
            </p:cNvPr>
            <p:cNvSpPr/>
            <p:nvPr/>
          </p:nvSpPr>
          <p:spPr>
            <a:xfrm>
              <a:off x="3362935" y="1610745"/>
              <a:ext cx="50374" cy="25071"/>
            </a:xfrm>
            <a:custGeom>
              <a:avLst/>
              <a:gdLst/>
              <a:ahLst/>
              <a:cxnLst/>
              <a:rect l="l" t="t" r="r" b="b"/>
              <a:pathLst>
                <a:path w="1302" h="648" extrusionOk="0">
                  <a:moveTo>
                    <a:pt x="817" y="1"/>
                  </a:moveTo>
                  <a:lnTo>
                    <a:pt x="355" y="494"/>
                  </a:lnTo>
                  <a:cubicBezTo>
                    <a:pt x="263" y="592"/>
                    <a:pt x="135" y="648"/>
                    <a:pt x="1" y="648"/>
                  </a:cubicBezTo>
                  <a:lnTo>
                    <a:pt x="486" y="648"/>
                  </a:lnTo>
                  <a:cubicBezTo>
                    <a:pt x="620" y="648"/>
                    <a:pt x="748" y="592"/>
                    <a:pt x="840" y="494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4;p75">
              <a:extLst>
                <a:ext uri="{FF2B5EF4-FFF2-40B4-BE49-F238E27FC236}">
                  <a16:creationId xmlns:a16="http://schemas.microsoft.com/office/drawing/2014/main" id="{C21F3735-74B8-82E3-2595-F7FD3548DA35}"/>
                </a:ext>
              </a:extLst>
            </p:cNvPr>
            <p:cNvSpPr/>
            <p:nvPr/>
          </p:nvSpPr>
          <p:spPr>
            <a:xfrm>
              <a:off x="3225044" y="1660848"/>
              <a:ext cx="251137" cy="251137"/>
            </a:xfrm>
            <a:custGeom>
              <a:avLst/>
              <a:gdLst/>
              <a:ahLst/>
              <a:cxnLst/>
              <a:rect l="l" t="t" r="r" b="b"/>
              <a:pathLst>
                <a:path w="6491" h="6491" extrusionOk="0">
                  <a:moveTo>
                    <a:pt x="6490" y="3245"/>
                  </a:moveTo>
                  <a:cubicBezTo>
                    <a:pt x="6490" y="5038"/>
                    <a:pt x="5038" y="6490"/>
                    <a:pt x="3246" y="6490"/>
                  </a:cubicBezTo>
                  <a:cubicBezTo>
                    <a:pt x="1454" y="6490"/>
                    <a:pt x="1" y="5038"/>
                    <a:pt x="1" y="3245"/>
                  </a:cubicBezTo>
                  <a:cubicBezTo>
                    <a:pt x="1" y="1454"/>
                    <a:pt x="1454" y="1"/>
                    <a:pt x="3246" y="1"/>
                  </a:cubicBezTo>
                  <a:cubicBezTo>
                    <a:pt x="5038" y="1"/>
                    <a:pt x="6490" y="1454"/>
                    <a:pt x="6490" y="3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35;p75">
              <a:extLst>
                <a:ext uri="{FF2B5EF4-FFF2-40B4-BE49-F238E27FC236}">
                  <a16:creationId xmlns:a16="http://schemas.microsoft.com/office/drawing/2014/main" id="{C05F8353-BB07-0750-8861-1CC636CF3749}"/>
                </a:ext>
              </a:extLst>
            </p:cNvPr>
            <p:cNvSpPr/>
            <p:nvPr/>
          </p:nvSpPr>
          <p:spPr>
            <a:xfrm>
              <a:off x="3341230" y="1660848"/>
              <a:ext cx="134951" cy="251137"/>
            </a:xfrm>
            <a:custGeom>
              <a:avLst/>
              <a:gdLst/>
              <a:ahLst/>
              <a:cxnLst/>
              <a:rect l="l" t="t" r="r" b="b"/>
              <a:pathLst>
                <a:path w="3488" h="6491" extrusionOk="0">
                  <a:moveTo>
                    <a:pt x="243" y="1"/>
                  </a:moveTo>
                  <a:cubicBezTo>
                    <a:pt x="161" y="1"/>
                    <a:pt x="81" y="7"/>
                    <a:pt x="0" y="13"/>
                  </a:cubicBezTo>
                  <a:cubicBezTo>
                    <a:pt x="1692" y="139"/>
                    <a:pt x="3000" y="1549"/>
                    <a:pt x="3000" y="3245"/>
                  </a:cubicBezTo>
                  <a:cubicBezTo>
                    <a:pt x="3000" y="4942"/>
                    <a:pt x="1692" y="6353"/>
                    <a:pt x="0" y="6478"/>
                  </a:cubicBezTo>
                  <a:cubicBezTo>
                    <a:pt x="81" y="6484"/>
                    <a:pt x="161" y="6490"/>
                    <a:pt x="243" y="6490"/>
                  </a:cubicBezTo>
                  <a:cubicBezTo>
                    <a:pt x="2035" y="6490"/>
                    <a:pt x="3487" y="5038"/>
                    <a:pt x="3487" y="3245"/>
                  </a:cubicBezTo>
                  <a:cubicBezTo>
                    <a:pt x="3487" y="1454"/>
                    <a:pt x="2035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36;p75">
              <a:extLst>
                <a:ext uri="{FF2B5EF4-FFF2-40B4-BE49-F238E27FC236}">
                  <a16:creationId xmlns:a16="http://schemas.microsoft.com/office/drawing/2014/main" id="{84F55587-3FE1-DF21-1424-14DC3830C8B0}"/>
                </a:ext>
              </a:extLst>
            </p:cNvPr>
            <p:cNvSpPr/>
            <p:nvPr/>
          </p:nvSpPr>
          <p:spPr>
            <a:xfrm>
              <a:off x="3253520" y="1688821"/>
              <a:ext cx="194765" cy="195965"/>
            </a:xfrm>
            <a:custGeom>
              <a:avLst/>
              <a:gdLst/>
              <a:ahLst/>
              <a:cxnLst/>
              <a:rect l="l" t="t" r="r" b="b"/>
              <a:pathLst>
                <a:path w="5034" h="5065" extrusionOk="0">
                  <a:moveTo>
                    <a:pt x="648" y="3820"/>
                  </a:moveTo>
                  <a:cubicBezTo>
                    <a:pt x="1321" y="4781"/>
                    <a:pt x="2619" y="5065"/>
                    <a:pt x="3632" y="4472"/>
                  </a:cubicBezTo>
                  <a:cubicBezTo>
                    <a:pt x="4645" y="3879"/>
                    <a:pt x="5034" y="2610"/>
                    <a:pt x="4527" y="1551"/>
                  </a:cubicBezTo>
                  <a:cubicBezTo>
                    <a:pt x="4020" y="493"/>
                    <a:pt x="2786" y="0"/>
                    <a:pt x="1689" y="419"/>
                  </a:cubicBezTo>
                  <a:cubicBezTo>
                    <a:pt x="593" y="837"/>
                    <a:pt x="1" y="2027"/>
                    <a:pt x="328" y="31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37;p75">
              <a:extLst>
                <a:ext uri="{FF2B5EF4-FFF2-40B4-BE49-F238E27FC236}">
                  <a16:creationId xmlns:a16="http://schemas.microsoft.com/office/drawing/2014/main" id="{A6B71CF3-726E-0E15-0E84-E55DAFD6825D}"/>
                </a:ext>
              </a:extLst>
            </p:cNvPr>
            <p:cNvSpPr/>
            <p:nvPr/>
          </p:nvSpPr>
          <p:spPr>
            <a:xfrm>
              <a:off x="3341230" y="1698532"/>
              <a:ext cx="97267" cy="175769"/>
            </a:xfrm>
            <a:custGeom>
              <a:avLst/>
              <a:gdLst/>
              <a:ahLst/>
              <a:cxnLst/>
              <a:rect l="l" t="t" r="r" b="b"/>
              <a:pathLst>
                <a:path w="2514" h="4543" extrusionOk="0">
                  <a:moveTo>
                    <a:pt x="243" y="0"/>
                  </a:moveTo>
                  <a:cubicBezTo>
                    <a:pt x="162" y="0"/>
                    <a:pt x="81" y="5"/>
                    <a:pt x="0" y="14"/>
                  </a:cubicBezTo>
                  <a:cubicBezTo>
                    <a:pt x="1150" y="140"/>
                    <a:pt x="2020" y="1111"/>
                    <a:pt x="2022" y="2267"/>
                  </a:cubicBezTo>
                  <a:cubicBezTo>
                    <a:pt x="2025" y="3424"/>
                    <a:pt x="1157" y="4398"/>
                    <a:pt x="7" y="4528"/>
                  </a:cubicBezTo>
                  <a:cubicBezTo>
                    <a:pt x="85" y="4537"/>
                    <a:pt x="164" y="4543"/>
                    <a:pt x="243" y="4543"/>
                  </a:cubicBezTo>
                  <a:cubicBezTo>
                    <a:pt x="1497" y="4543"/>
                    <a:pt x="2514" y="3526"/>
                    <a:pt x="2514" y="2271"/>
                  </a:cubicBezTo>
                  <a:cubicBezTo>
                    <a:pt x="2514" y="1018"/>
                    <a:pt x="1497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38;p75">
              <a:extLst>
                <a:ext uri="{FF2B5EF4-FFF2-40B4-BE49-F238E27FC236}">
                  <a16:creationId xmlns:a16="http://schemas.microsoft.com/office/drawing/2014/main" id="{A8442A28-83A2-5A30-47A3-80A82010CBF4}"/>
                </a:ext>
              </a:extLst>
            </p:cNvPr>
            <p:cNvSpPr/>
            <p:nvPr/>
          </p:nvSpPr>
          <p:spPr>
            <a:xfrm>
              <a:off x="3300374" y="1755020"/>
              <a:ext cx="25149" cy="25149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650" y="325"/>
                  </a:moveTo>
                  <a:cubicBezTo>
                    <a:pt x="650" y="504"/>
                    <a:pt x="505" y="650"/>
                    <a:pt x="325" y="650"/>
                  </a:cubicBezTo>
                  <a:cubicBezTo>
                    <a:pt x="147" y="650"/>
                    <a:pt x="1" y="504"/>
                    <a:pt x="1" y="325"/>
                  </a:cubicBezTo>
                  <a:cubicBezTo>
                    <a:pt x="1" y="146"/>
                    <a:pt x="147" y="1"/>
                    <a:pt x="325" y="1"/>
                  </a:cubicBezTo>
                  <a:cubicBezTo>
                    <a:pt x="505" y="1"/>
                    <a:pt x="650" y="146"/>
                    <a:pt x="650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39;p75">
              <a:extLst>
                <a:ext uri="{FF2B5EF4-FFF2-40B4-BE49-F238E27FC236}">
                  <a16:creationId xmlns:a16="http://schemas.microsoft.com/office/drawing/2014/main" id="{4DCFC944-DCB5-ACD8-DADE-409025B11C89}"/>
                </a:ext>
              </a:extLst>
            </p:cNvPr>
            <p:cNvSpPr/>
            <p:nvPr/>
          </p:nvSpPr>
          <p:spPr>
            <a:xfrm>
              <a:off x="3311013" y="1805239"/>
              <a:ext cx="79198" cy="29443"/>
            </a:xfrm>
            <a:custGeom>
              <a:avLst/>
              <a:gdLst/>
              <a:ahLst/>
              <a:cxnLst/>
              <a:rect l="l" t="t" r="r" b="b"/>
              <a:pathLst>
                <a:path w="2047" h="761" extrusionOk="0">
                  <a:moveTo>
                    <a:pt x="1964" y="469"/>
                  </a:moveTo>
                  <a:cubicBezTo>
                    <a:pt x="2046" y="587"/>
                    <a:pt x="1962" y="761"/>
                    <a:pt x="1835" y="733"/>
                  </a:cubicBezTo>
                  <a:cubicBezTo>
                    <a:pt x="1300" y="621"/>
                    <a:pt x="747" y="621"/>
                    <a:pt x="212" y="733"/>
                  </a:cubicBezTo>
                  <a:cubicBezTo>
                    <a:pt x="85" y="761"/>
                    <a:pt x="1" y="587"/>
                    <a:pt x="82" y="469"/>
                  </a:cubicBezTo>
                  <a:cubicBezTo>
                    <a:pt x="304" y="174"/>
                    <a:pt x="653" y="1"/>
                    <a:pt x="1023" y="1"/>
                  </a:cubicBezTo>
                  <a:cubicBezTo>
                    <a:pt x="1392" y="1"/>
                    <a:pt x="1741" y="174"/>
                    <a:pt x="1963" y="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40;p75">
              <a:extLst>
                <a:ext uri="{FF2B5EF4-FFF2-40B4-BE49-F238E27FC236}">
                  <a16:creationId xmlns:a16="http://schemas.microsoft.com/office/drawing/2014/main" id="{D35754C5-A1D6-7527-4420-F163953D8C10}"/>
                </a:ext>
              </a:extLst>
            </p:cNvPr>
            <p:cNvSpPr/>
            <p:nvPr/>
          </p:nvSpPr>
          <p:spPr>
            <a:xfrm>
              <a:off x="3262728" y="1792704"/>
              <a:ext cx="31416" cy="43952"/>
            </a:xfrm>
            <a:custGeom>
              <a:avLst/>
              <a:gdLst/>
              <a:ahLst/>
              <a:cxnLst/>
              <a:rect l="l" t="t" r="r" b="b"/>
              <a:pathLst>
                <a:path w="812" h="1136" extrusionOk="0">
                  <a:moveTo>
                    <a:pt x="812" y="730"/>
                  </a:moveTo>
                  <a:cubicBezTo>
                    <a:pt x="812" y="954"/>
                    <a:pt x="630" y="1135"/>
                    <a:pt x="407" y="1135"/>
                  </a:cubicBezTo>
                  <a:cubicBezTo>
                    <a:pt x="182" y="1135"/>
                    <a:pt x="0" y="954"/>
                    <a:pt x="0" y="730"/>
                  </a:cubicBezTo>
                  <a:cubicBezTo>
                    <a:pt x="0" y="506"/>
                    <a:pt x="407" y="0"/>
                    <a:pt x="407" y="0"/>
                  </a:cubicBezTo>
                  <a:cubicBezTo>
                    <a:pt x="407" y="0"/>
                    <a:pt x="812" y="506"/>
                    <a:pt x="812" y="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41;p75">
              <a:extLst>
                <a:ext uri="{FF2B5EF4-FFF2-40B4-BE49-F238E27FC236}">
                  <a16:creationId xmlns:a16="http://schemas.microsoft.com/office/drawing/2014/main" id="{C2CE4182-47A0-364A-EAE3-36160C78E48E}"/>
                </a:ext>
              </a:extLst>
            </p:cNvPr>
            <p:cNvSpPr/>
            <p:nvPr/>
          </p:nvSpPr>
          <p:spPr>
            <a:xfrm>
              <a:off x="3375703" y="1755020"/>
              <a:ext cx="25149" cy="25149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649" y="325"/>
                  </a:moveTo>
                  <a:cubicBezTo>
                    <a:pt x="649" y="504"/>
                    <a:pt x="505" y="650"/>
                    <a:pt x="325" y="650"/>
                  </a:cubicBezTo>
                  <a:cubicBezTo>
                    <a:pt x="147" y="650"/>
                    <a:pt x="1" y="504"/>
                    <a:pt x="1" y="325"/>
                  </a:cubicBezTo>
                  <a:cubicBezTo>
                    <a:pt x="1" y="146"/>
                    <a:pt x="147" y="1"/>
                    <a:pt x="325" y="1"/>
                  </a:cubicBezTo>
                  <a:cubicBezTo>
                    <a:pt x="505" y="1"/>
                    <a:pt x="649" y="146"/>
                    <a:pt x="649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42;p75">
              <a:extLst>
                <a:ext uri="{FF2B5EF4-FFF2-40B4-BE49-F238E27FC236}">
                  <a16:creationId xmlns:a16="http://schemas.microsoft.com/office/drawing/2014/main" id="{383AFED1-024F-3D1F-C108-380239D38295}"/>
                </a:ext>
              </a:extLst>
            </p:cNvPr>
            <p:cNvSpPr/>
            <p:nvPr/>
          </p:nvSpPr>
          <p:spPr>
            <a:xfrm>
              <a:off x="3218506" y="1610745"/>
              <a:ext cx="63838" cy="364189"/>
            </a:xfrm>
            <a:custGeom>
              <a:avLst/>
              <a:gdLst/>
              <a:ahLst/>
              <a:cxnLst/>
              <a:rect l="l" t="t" r="r" b="b"/>
              <a:pathLst>
                <a:path w="1650" h="9413" extrusionOk="0">
                  <a:moveTo>
                    <a:pt x="660" y="8114"/>
                  </a:moveTo>
                  <a:lnTo>
                    <a:pt x="660" y="8926"/>
                  </a:lnTo>
                  <a:cubicBezTo>
                    <a:pt x="660" y="9194"/>
                    <a:pt x="879" y="9413"/>
                    <a:pt x="1147" y="9413"/>
                  </a:cubicBezTo>
                  <a:lnTo>
                    <a:pt x="1649" y="9413"/>
                  </a:lnTo>
                  <a:cubicBezTo>
                    <a:pt x="1376" y="9413"/>
                    <a:pt x="1155" y="9194"/>
                    <a:pt x="1155" y="8926"/>
                  </a:cubicBezTo>
                  <a:lnTo>
                    <a:pt x="1155" y="6379"/>
                  </a:lnTo>
                  <a:cubicBezTo>
                    <a:pt x="1154" y="6293"/>
                    <a:pt x="1131" y="6209"/>
                    <a:pt x="1087" y="6134"/>
                  </a:cubicBezTo>
                  <a:cubicBezTo>
                    <a:pt x="518" y="5148"/>
                    <a:pt x="518" y="3941"/>
                    <a:pt x="1087" y="2955"/>
                  </a:cubicBezTo>
                  <a:cubicBezTo>
                    <a:pt x="1131" y="2880"/>
                    <a:pt x="1154" y="2795"/>
                    <a:pt x="1155" y="2709"/>
                  </a:cubicBezTo>
                  <a:lnTo>
                    <a:pt x="1155" y="499"/>
                  </a:lnTo>
                  <a:cubicBezTo>
                    <a:pt x="1155" y="405"/>
                    <a:pt x="1178" y="312"/>
                    <a:pt x="1228" y="232"/>
                  </a:cubicBezTo>
                  <a:cubicBezTo>
                    <a:pt x="1321" y="86"/>
                    <a:pt x="1480" y="1"/>
                    <a:pt x="1649" y="1"/>
                  </a:cubicBezTo>
                  <a:lnTo>
                    <a:pt x="1147" y="1"/>
                  </a:lnTo>
                  <a:cubicBezTo>
                    <a:pt x="879" y="1"/>
                    <a:pt x="660" y="219"/>
                    <a:pt x="660" y="488"/>
                  </a:cubicBezTo>
                  <a:lnTo>
                    <a:pt x="660" y="2840"/>
                  </a:lnTo>
                  <a:cubicBezTo>
                    <a:pt x="1" y="3884"/>
                    <a:pt x="1" y="5205"/>
                    <a:pt x="660" y="62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43;p75">
              <a:extLst>
                <a:ext uri="{FF2B5EF4-FFF2-40B4-BE49-F238E27FC236}">
                  <a16:creationId xmlns:a16="http://schemas.microsoft.com/office/drawing/2014/main" id="{011D75FD-7761-6252-3987-728F1950F427}"/>
                </a:ext>
              </a:extLst>
            </p:cNvPr>
            <p:cNvSpPr/>
            <p:nvPr/>
          </p:nvSpPr>
          <p:spPr>
            <a:xfrm>
              <a:off x="3218815" y="1786552"/>
              <a:ext cx="22015" cy="51380"/>
            </a:xfrm>
            <a:custGeom>
              <a:avLst/>
              <a:gdLst/>
              <a:ahLst/>
              <a:cxnLst/>
              <a:rect l="l" t="t" r="r" b="b"/>
              <a:pathLst>
                <a:path w="569" h="1328" extrusionOk="0">
                  <a:moveTo>
                    <a:pt x="568" y="1202"/>
                  </a:moveTo>
                  <a:lnTo>
                    <a:pt x="269" y="1328"/>
                  </a:lnTo>
                  <a:cubicBezTo>
                    <a:pt x="92" y="908"/>
                    <a:pt x="0" y="457"/>
                    <a:pt x="0" y="1"/>
                  </a:cubicBezTo>
                  <a:lnTo>
                    <a:pt x="325" y="1"/>
                  </a:lnTo>
                  <a:cubicBezTo>
                    <a:pt x="325" y="413"/>
                    <a:pt x="408" y="822"/>
                    <a:pt x="568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44;p75">
              <a:extLst>
                <a:ext uri="{FF2B5EF4-FFF2-40B4-BE49-F238E27FC236}">
                  <a16:creationId xmlns:a16="http://schemas.microsoft.com/office/drawing/2014/main" id="{B95BBEE9-B6C4-6066-E40B-5223EC06CEAC}"/>
                </a:ext>
              </a:extLst>
            </p:cNvPr>
            <p:cNvSpPr/>
            <p:nvPr/>
          </p:nvSpPr>
          <p:spPr>
            <a:xfrm>
              <a:off x="3219705" y="1804968"/>
              <a:ext cx="15631" cy="12613"/>
            </a:xfrm>
            <a:custGeom>
              <a:avLst/>
              <a:gdLst/>
              <a:ahLst/>
              <a:cxnLst/>
              <a:rect l="l" t="t" r="r" b="b"/>
              <a:pathLst>
                <a:path w="404" h="326" extrusionOk="0">
                  <a:moveTo>
                    <a:pt x="208" y="325"/>
                  </a:moveTo>
                  <a:cubicBezTo>
                    <a:pt x="90" y="326"/>
                    <a:pt x="0" y="199"/>
                    <a:pt x="70" y="73"/>
                  </a:cubicBezTo>
                  <a:cubicBezTo>
                    <a:pt x="95" y="28"/>
                    <a:pt x="143" y="0"/>
                    <a:pt x="196" y="0"/>
                  </a:cubicBezTo>
                  <a:lnTo>
                    <a:pt x="212" y="0"/>
                  </a:lnTo>
                  <a:cubicBezTo>
                    <a:pt x="275" y="0"/>
                    <a:pt x="333" y="38"/>
                    <a:pt x="357" y="96"/>
                  </a:cubicBezTo>
                  <a:cubicBezTo>
                    <a:pt x="403" y="213"/>
                    <a:pt x="319" y="325"/>
                    <a:pt x="208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345;p75">
              <a:extLst>
                <a:ext uri="{FF2B5EF4-FFF2-40B4-BE49-F238E27FC236}">
                  <a16:creationId xmlns:a16="http://schemas.microsoft.com/office/drawing/2014/main" id="{7D0D03EB-FAB7-EC6C-C063-0C451D5498E4}"/>
                </a:ext>
              </a:extLst>
            </p:cNvPr>
            <p:cNvSpPr/>
            <p:nvPr/>
          </p:nvSpPr>
          <p:spPr>
            <a:xfrm>
              <a:off x="3218583" y="1604129"/>
              <a:ext cx="269785" cy="376647"/>
            </a:xfrm>
            <a:custGeom>
              <a:avLst/>
              <a:gdLst/>
              <a:ahLst/>
              <a:cxnLst/>
              <a:rect l="l" t="t" r="r" b="b"/>
              <a:pathLst>
                <a:path w="6973" h="9735" extrusionOk="0">
                  <a:moveTo>
                    <a:pt x="4656" y="324"/>
                  </a:moveTo>
                  <a:lnTo>
                    <a:pt x="4449" y="546"/>
                  </a:lnTo>
                  <a:cubicBezTo>
                    <a:pt x="4387" y="611"/>
                    <a:pt x="4302" y="648"/>
                    <a:pt x="4213" y="648"/>
                  </a:cubicBezTo>
                  <a:lnTo>
                    <a:pt x="2612" y="648"/>
                  </a:lnTo>
                  <a:cubicBezTo>
                    <a:pt x="2523" y="648"/>
                    <a:pt x="2438" y="611"/>
                    <a:pt x="2377" y="546"/>
                  </a:cubicBezTo>
                  <a:lnTo>
                    <a:pt x="2170" y="324"/>
                  </a:lnTo>
                  <a:close/>
                  <a:moveTo>
                    <a:pt x="5677" y="324"/>
                  </a:moveTo>
                  <a:cubicBezTo>
                    <a:pt x="5856" y="324"/>
                    <a:pt x="6001" y="469"/>
                    <a:pt x="6001" y="649"/>
                  </a:cubicBezTo>
                  <a:lnTo>
                    <a:pt x="6001" y="2495"/>
                  </a:lnTo>
                  <a:cubicBezTo>
                    <a:pt x="5355" y="1733"/>
                    <a:pt x="4406" y="1293"/>
                    <a:pt x="3406" y="1293"/>
                  </a:cubicBezTo>
                  <a:cubicBezTo>
                    <a:pt x="2406" y="1293"/>
                    <a:pt x="1456" y="1733"/>
                    <a:pt x="811" y="2495"/>
                  </a:cubicBezTo>
                  <a:lnTo>
                    <a:pt x="811" y="649"/>
                  </a:lnTo>
                  <a:cubicBezTo>
                    <a:pt x="811" y="469"/>
                    <a:pt x="955" y="324"/>
                    <a:pt x="1135" y="324"/>
                  </a:cubicBezTo>
                  <a:lnTo>
                    <a:pt x="1714" y="324"/>
                  </a:lnTo>
                  <a:lnTo>
                    <a:pt x="2129" y="766"/>
                  </a:lnTo>
                  <a:cubicBezTo>
                    <a:pt x="2252" y="897"/>
                    <a:pt x="2423" y="970"/>
                    <a:pt x="2603" y="971"/>
                  </a:cubicBezTo>
                  <a:lnTo>
                    <a:pt x="4209" y="971"/>
                  </a:lnTo>
                  <a:cubicBezTo>
                    <a:pt x="4388" y="970"/>
                    <a:pt x="4559" y="897"/>
                    <a:pt x="4682" y="766"/>
                  </a:cubicBezTo>
                  <a:lnTo>
                    <a:pt x="5098" y="324"/>
                  </a:lnTo>
                  <a:close/>
                  <a:moveTo>
                    <a:pt x="6001" y="6921"/>
                  </a:moveTo>
                  <a:lnTo>
                    <a:pt x="6001" y="8289"/>
                  </a:lnTo>
                  <a:cubicBezTo>
                    <a:pt x="6001" y="8469"/>
                    <a:pt x="5856" y="8614"/>
                    <a:pt x="5677" y="8614"/>
                  </a:cubicBezTo>
                  <a:lnTo>
                    <a:pt x="1135" y="8614"/>
                  </a:lnTo>
                  <a:cubicBezTo>
                    <a:pt x="955" y="8614"/>
                    <a:pt x="811" y="8469"/>
                    <a:pt x="811" y="8289"/>
                  </a:cubicBezTo>
                  <a:lnTo>
                    <a:pt x="811" y="6924"/>
                  </a:lnTo>
                  <a:cubicBezTo>
                    <a:pt x="1021" y="7165"/>
                    <a:pt x="1260" y="7379"/>
                    <a:pt x="1525" y="7559"/>
                  </a:cubicBezTo>
                  <a:cubicBezTo>
                    <a:pt x="1803" y="7740"/>
                    <a:pt x="2105" y="7883"/>
                    <a:pt x="2423" y="7981"/>
                  </a:cubicBezTo>
                  <a:cubicBezTo>
                    <a:pt x="2743" y="8074"/>
                    <a:pt x="3073" y="8122"/>
                    <a:pt x="3405" y="8126"/>
                  </a:cubicBezTo>
                  <a:cubicBezTo>
                    <a:pt x="4406" y="8126"/>
                    <a:pt x="5355" y="7685"/>
                    <a:pt x="6001" y="6921"/>
                  </a:cubicBezTo>
                  <a:close/>
                  <a:moveTo>
                    <a:pt x="6001" y="8826"/>
                  </a:moveTo>
                  <a:lnTo>
                    <a:pt x="6001" y="9087"/>
                  </a:lnTo>
                  <a:cubicBezTo>
                    <a:pt x="6001" y="9267"/>
                    <a:pt x="5856" y="9413"/>
                    <a:pt x="5677" y="9413"/>
                  </a:cubicBezTo>
                  <a:lnTo>
                    <a:pt x="1135" y="9413"/>
                  </a:lnTo>
                  <a:cubicBezTo>
                    <a:pt x="955" y="9413"/>
                    <a:pt x="811" y="9267"/>
                    <a:pt x="811" y="9087"/>
                  </a:cubicBezTo>
                  <a:lnTo>
                    <a:pt x="811" y="8826"/>
                  </a:lnTo>
                  <a:cubicBezTo>
                    <a:pt x="909" y="8885"/>
                    <a:pt x="1021" y="8917"/>
                    <a:pt x="1135" y="8918"/>
                  </a:cubicBezTo>
                  <a:lnTo>
                    <a:pt x="5677" y="8918"/>
                  </a:lnTo>
                  <a:cubicBezTo>
                    <a:pt x="5791" y="8917"/>
                    <a:pt x="5902" y="8885"/>
                    <a:pt x="6001" y="8826"/>
                  </a:cubicBezTo>
                  <a:close/>
                  <a:moveTo>
                    <a:pt x="1136" y="1"/>
                  </a:moveTo>
                  <a:cubicBezTo>
                    <a:pt x="778" y="1"/>
                    <a:pt x="487" y="292"/>
                    <a:pt x="487" y="650"/>
                  </a:cubicBezTo>
                  <a:lnTo>
                    <a:pt x="487" y="2960"/>
                  </a:lnTo>
                  <a:cubicBezTo>
                    <a:pt x="170" y="3487"/>
                    <a:pt x="1" y="4091"/>
                    <a:pt x="1" y="4706"/>
                  </a:cubicBezTo>
                  <a:cubicBezTo>
                    <a:pt x="1" y="4795"/>
                    <a:pt x="73" y="4868"/>
                    <a:pt x="164" y="4868"/>
                  </a:cubicBezTo>
                  <a:cubicBezTo>
                    <a:pt x="253" y="4868"/>
                    <a:pt x="325" y="4795"/>
                    <a:pt x="325" y="4706"/>
                  </a:cubicBezTo>
                  <a:cubicBezTo>
                    <a:pt x="325" y="3004"/>
                    <a:pt x="1704" y="1623"/>
                    <a:pt x="3406" y="1623"/>
                  </a:cubicBezTo>
                  <a:cubicBezTo>
                    <a:pt x="3630" y="1623"/>
                    <a:pt x="3860" y="1647"/>
                    <a:pt x="4093" y="1698"/>
                  </a:cubicBezTo>
                  <a:cubicBezTo>
                    <a:pt x="5136" y="1923"/>
                    <a:pt x="6186" y="2975"/>
                    <a:pt x="6412" y="4017"/>
                  </a:cubicBezTo>
                  <a:cubicBezTo>
                    <a:pt x="6845" y="6020"/>
                    <a:pt x="5332" y="7788"/>
                    <a:pt x="3406" y="7788"/>
                  </a:cubicBezTo>
                  <a:cubicBezTo>
                    <a:pt x="3105" y="7784"/>
                    <a:pt x="2806" y="7740"/>
                    <a:pt x="2517" y="7657"/>
                  </a:cubicBezTo>
                  <a:cubicBezTo>
                    <a:pt x="2230" y="7568"/>
                    <a:pt x="1956" y="7438"/>
                    <a:pt x="1704" y="7275"/>
                  </a:cubicBezTo>
                  <a:cubicBezTo>
                    <a:pt x="1456" y="7106"/>
                    <a:pt x="1231" y="6903"/>
                    <a:pt x="1035" y="6674"/>
                  </a:cubicBezTo>
                  <a:cubicBezTo>
                    <a:pt x="847" y="6440"/>
                    <a:pt x="690" y="6182"/>
                    <a:pt x="569" y="5906"/>
                  </a:cubicBezTo>
                  <a:cubicBezTo>
                    <a:pt x="544" y="5844"/>
                    <a:pt x="484" y="5806"/>
                    <a:pt x="421" y="5806"/>
                  </a:cubicBezTo>
                  <a:cubicBezTo>
                    <a:pt x="402" y="5806"/>
                    <a:pt x="382" y="5810"/>
                    <a:pt x="363" y="5817"/>
                  </a:cubicBezTo>
                  <a:cubicBezTo>
                    <a:pt x="322" y="5833"/>
                    <a:pt x="289" y="5865"/>
                    <a:pt x="272" y="5905"/>
                  </a:cubicBezTo>
                  <a:cubicBezTo>
                    <a:pt x="254" y="5946"/>
                    <a:pt x="253" y="5991"/>
                    <a:pt x="270" y="6033"/>
                  </a:cubicBezTo>
                  <a:cubicBezTo>
                    <a:pt x="334" y="6177"/>
                    <a:pt x="406" y="6318"/>
                    <a:pt x="487" y="6454"/>
                  </a:cubicBezTo>
                  <a:lnTo>
                    <a:pt x="487" y="9086"/>
                  </a:lnTo>
                  <a:cubicBezTo>
                    <a:pt x="487" y="9445"/>
                    <a:pt x="778" y="9735"/>
                    <a:pt x="1136" y="9735"/>
                  </a:cubicBezTo>
                  <a:lnTo>
                    <a:pt x="5676" y="9735"/>
                  </a:lnTo>
                  <a:cubicBezTo>
                    <a:pt x="6034" y="9735"/>
                    <a:pt x="6324" y="9445"/>
                    <a:pt x="6324" y="9086"/>
                  </a:cubicBezTo>
                  <a:lnTo>
                    <a:pt x="6324" y="6451"/>
                  </a:lnTo>
                  <a:cubicBezTo>
                    <a:pt x="6972" y="5378"/>
                    <a:pt x="6972" y="4033"/>
                    <a:pt x="6324" y="2960"/>
                  </a:cubicBezTo>
                  <a:lnTo>
                    <a:pt x="6324" y="650"/>
                  </a:lnTo>
                  <a:cubicBezTo>
                    <a:pt x="6324" y="292"/>
                    <a:pt x="6034" y="1"/>
                    <a:pt x="5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346;p75">
              <a:extLst>
                <a:ext uri="{FF2B5EF4-FFF2-40B4-BE49-F238E27FC236}">
                  <a16:creationId xmlns:a16="http://schemas.microsoft.com/office/drawing/2014/main" id="{5D7158F5-4346-0302-AF8D-E0AA35AC7EDF}"/>
                </a:ext>
              </a:extLst>
            </p:cNvPr>
            <p:cNvSpPr/>
            <p:nvPr/>
          </p:nvSpPr>
          <p:spPr>
            <a:xfrm>
              <a:off x="3305868" y="1798933"/>
              <a:ext cx="89490" cy="41089"/>
            </a:xfrm>
            <a:custGeom>
              <a:avLst/>
              <a:gdLst/>
              <a:ahLst/>
              <a:cxnLst/>
              <a:rect l="l" t="t" r="r" b="b"/>
              <a:pathLst>
                <a:path w="2313" h="1062" extrusionOk="0">
                  <a:moveTo>
                    <a:pt x="1157" y="325"/>
                  </a:moveTo>
                  <a:cubicBezTo>
                    <a:pt x="1474" y="325"/>
                    <a:pt x="1772" y="472"/>
                    <a:pt x="1965" y="724"/>
                  </a:cubicBezTo>
                  <a:cubicBezTo>
                    <a:pt x="1966" y="725"/>
                    <a:pt x="1967" y="728"/>
                    <a:pt x="1967" y="730"/>
                  </a:cubicBezTo>
                  <a:cubicBezTo>
                    <a:pt x="1700" y="677"/>
                    <a:pt x="1429" y="650"/>
                    <a:pt x="1157" y="650"/>
                  </a:cubicBezTo>
                  <a:cubicBezTo>
                    <a:pt x="886" y="650"/>
                    <a:pt x="614" y="677"/>
                    <a:pt x="347" y="730"/>
                  </a:cubicBezTo>
                  <a:cubicBezTo>
                    <a:pt x="347" y="728"/>
                    <a:pt x="348" y="725"/>
                    <a:pt x="349" y="724"/>
                  </a:cubicBezTo>
                  <a:cubicBezTo>
                    <a:pt x="542" y="472"/>
                    <a:pt x="841" y="325"/>
                    <a:pt x="1157" y="325"/>
                  </a:cubicBezTo>
                  <a:close/>
                  <a:moveTo>
                    <a:pt x="1134" y="1"/>
                  </a:moveTo>
                  <a:cubicBezTo>
                    <a:pt x="717" y="1"/>
                    <a:pt x="326" y="200"/>
                    <a:pt x="82" y="540"/>
                  </a:cubicBezTo>
                  <a:cubicBezTo>
                    <a:pt x="2" y="657"/>
                    <a:pt x="0" y="813"/>
                    <a:pt x="80" y="930"/>
                  </a:cubicBezTo>
                  <a:cubicBezTo>
                    <a:pt x="132" y="1011"/>
                    <a:pt x="222" y="1060"/>
                    <a:pt x="318" y="1061"/>
                  </a:cubicBezTo>
                  <a:cubicBezTo>
                    <a:pt x="339" y="1061"/>
                    <a:pt x="360" y="1059"/>
                    <a:pt x="381" y="1054"/>
                  </a:cubicBezTo>
                  <a:cubicBezTo>
                    <a:pt x="637" y="1002"/>
                    <a:pt x="897" y="976"/>
                    <a:pt x="1157" y="976"/>
                  </a:cubicBezTo>
                  <a:cubicBezTo>
                    <a:pt x="1417" y="976"/>
                    <a:pt x="1677" y="1002"/>
                    <a:pt x="1933" y="1054"/>
                  </a:cubicBezTo>
                  <a:cubicBezTo>
                    <a:pt x="1953" y="1059"/>
                    <a:pt x="1974" y="1061"/>
                    <a:pt x="1995" y="1061"/>
                  </a:cubicBezTo>
                  <a:cubicBezTo>
                    <a:pt x="2091" y="1061"/>
                    <a:pt x="2181" y="1013"/>
                    <a:pt x="2234" y="930"/>
                  </a:cubicBezTo>
                  <a:cubicBezTo>
                    <a:pt x="2313" y="812"/>
                    <a:pt x="2312" y="657"/>
                    <a:pt x="2232" y="540"/>
                  </a:cubicBezTo>
                  <a:cubicBezTo>
                    <a:pt x="1988" y="200"/>
                    <a:pt x="1596" y="1"/>
                    <a:pt x="1179" y="1"/>
                  </a:cubicBezTo>
                  <a:cubicBezTo>
                    <a:pt x="1172" y="1"/>
                    <a:pt x="1164" y="1"/>
                    <a:pt x="1157" y="1"/>
                  </a:cubicBezTo>
                  <a:cubicBezTo>
                    <a:pt x="1149" y="1"/>
                    <a:pt x="1142" y="1"/>
                    <a:pt x="1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347;p75">
              <a:extLst>
                <a:ext uri="{FF2B5EF4-FFF2-40B4-BE49-F238E27FC236}">
                  <a16:creationId xmlns:a16="http://schemas.microsoft.com/office/drawing/2014/main" id="{460FDEEF-D6A7-A07F-C651-4F637E636968}"/>
                </a:ext>
              </a:extLst>
            </p:cNvPr>
            <p:cNvSpPr/>
            <p:nvPr/>
          </p:nvSpPr>
          <p:spPr>
            <a:xfrm>
              <a:off x="3247291" y="1692922"/>
              <a:ext cx="207727" cy="186911"/>
            </a:xfrm>
            <a:custGeom>
              <a:avLst/>
              <a:gdLst/>
              <a:ahLst/>
              <a:cxnLst/>
              <a:rect l="l" t="t" r="r" b="b"/>
              <a:pathLst>
                <a:path w="5369" h="4831" extrusionOk="0">
                  <a:moveTo>
                    <a:pt x="806" y="2849"/>
                  </a:moveTo>
                  <a:cubicBezTo>
                    <a:pt x="916" y="2986"/>
                    <a:pt x="998" y="3141"/>
                    <a:pt x="1048" y="3309"/>
                  </a:cubicBezTo>
                  <a:cubicBezTo>
                    <a:pt x="1048" y="3443"/>
                    <a:pt x="940" y="3553"/>
                    <a:pt x="806" y="3553"/>
                  </a:cubicBezTo>
                  <a:cubicBezTo>
                    <a:pt x="671" y="3553"/>
                    <a:pt x="562" y="3443"/>
                    <a:pt x="562" y="3309"/>
                  </a:cubicBezTo>
                  <a:cubicBezTo>
                    <a:pt x="612" y="3141"/>
                    <a:pt x="694" y="2986"/>
                    <a:pt x="806" y="2849"/>
                  </a:cubicBezTo>
                  <a:close/>
                  <a:moveTo>
                    <a:pt x="2676" y="296"/>
                  </a:moveTo>
                  <a:cubicBezTo>
                    <a:pt x="3544" y="296"/>
                    <a:pt x="4341" y="831"/>
                    <a:pt x="4655" y="1667"/>
                  </a:cubicBezTo>
                  <a:cubicBezTo>
                    <a:pt x="5015" y="2623"/>
                    <a:pt x="4639" y="3702"/>
                    <a:pt x="3762" y="4227"/>
                  </a:cubicBezTo>
                  <a:cubicBezTo>
                    <a:pt x="3424" y="4428"/>
                    <a:pt x="3049" y="4526"/>
                    <a:pt x="2677" y="4526"/>
                  </a:cubicBezTo>
                  <a:cubicBezTo>
                    <a:pt x="2083" y="4526"/>
                    <a:pt x="1497" y="4276"/>
                    <a:pt x="1083" y="3801"/>
                  </a:cubicBezTo>
                  <a:cubicBezTo>
                    <a:pt x="1261" y="3702"/>
                    <a:pt x="1373" y="3514"/>
                    <a:pt x="1373" y="3309"/>
                  </a:cubicBezTo>
                  <a:cubicBezTo>
                    <a:pt x="1373" y="3049"/>
                    <a:pt x="1036" y="2606"/>
                    <a:pt x="932" y="2477"/>
                  </a:cubicBezTo>
                  <a:cubicBezTo>
                    <a:pt x="900" y="2441"/>
                    <a:pt x="854" y="2420"/>
                    <a:pt x="806" y="2420"/>
                  </a:cubicBezTo>
                  <a:cubicBezTo>
                    <a:pt x="756" y="2420"/>
                    <a:pt x="710" y="2441"/>
                    <a:pt x="679" y="2477"/>
                  </a:cubicBezTo>
                  <a:cubicBezTo>
                    <a:pt x="653" y="2508"/>
                    <a:pt x="616" y="2557"/>
                    <a:pt x="573" y="2617"/>
                  </a:cubicBezTo>
                  <a:cubicBezTo>
                    <a:pt x="566" y="2551"/>
                    <a:pt x="562" y="2484"/>
                    <a:pt x="562" y="2416"/>
                  </a:cubicBezTo>
                  <a:cubicBezTo>
                    <a:pt x="559" y="1394"/>
                    <a:pt x="1289" y="516"/>
                    <a:pt x="2295" y="331"/>
                  </a:cubicBezTo>
                  <a:cubicBezTo>
                    <a:pt x="2423" y="308"/>
                    <a:pt x="2550" y="296"/>
                    <a:pt x="2676" y="296"/>
                  </a:cubicBezTo>
                  <a:close/>
                  <a:moveTo>
                    <a:pt x="2652" y="0"/>
                  </a:moveTo>
                  <a:cubicBezTo>
                    <a:pt x="2372" y="0"/>
                    <a:pt x="2089" y="49"/>
                    <a:pt x="1813" y="151"/>
                  </a:cubicBezTo>
                  <a:cubicBezTo>
                    <a:pt x="647" y="584"/>
                    <a:pt x="0" y="1832"/>
                    <a:pt x="318" y="3033"/>
                  </a:cubicBezTo>
                  <a:cubicBezTo>
                    <a:pt x="273" y="3118"/>
                    <a:pt x="245" y="3212"/>
                    <a:pt x="238" y="3309"/>
                  </a:cubicBezTo>
                  <a:cubicBezTo>
                    <a:pt x="239" y="3590"/>
                    <a:pt x="445" y="3829"/>
                    <a:pt x="724" y="3869"/>
                  </a:cubicBezTo>
                  <a:cubicBezTo>
                    <a:pt x="1196" y="4495"/>
                    <a:pt x="1919" y="4831"/>
                    <a:pt x="2654" y="4831"/>
                  </a:cubicBezTo>
                  <a:cubicBezTo>
                    <a:pt x="3085" y="4831"/>
                    <a:pt x="3521" y="4715"/>
                    <a:pt x="3913" y="4476"/>
                  </a:cubicBezTo>
                  <a:cubicBezTo>
                    <a:pt x="4973" y="3828"/>
                    <a:pt x="5368" y="2479"/>
                    <a:pt x="4825" y="1361"/>
                  </a:cubicBezTo>
                  <a:cubicBezTo>
                    <a:pt x="4411" y="508"/>
                    <a:pt x="3553" y="0"/>
                    <a:pt x="2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348;p75">
              <a:extLst>
                <a:ext uri="{FF2B5EF4-FFF2-40B4-BE49-F238E27FC236}">
                  <a16:creationId xmlns:a16="http://schemas.microsoft.com/office/drawing/2014/main" id="{7280481F-602E-3464-BB8F-9F1FF4457C52}"/>
                </a:ext>
              </a:extLst>
            </p:cNvPr>
            <p:cNvSpPr/>
            <p:nvPr/>
          </p:nvSpPr>
          <p:spPr>
            <a:xfrm>
              <a:off x="3287142" y="1742445"/>
              <a:ext cx="46389" cy="44107"/>
            </a:xfrm>
            <a:custGeom>
              <a:avLst/>
              <a:gdLst/>
              <a:ahLst/>
              <a:cxnLst/>
              <a:rect l="l" t="t" r="r" b="b"/>
              <a:pathLst>
                <a:path w="1199" h="1140" extrusionOk="0">
                  <a:moveTo>
                    <a:pt x="667" y="487"/>
                  </a:moveTo>
                  <a:cubicBezTo>
                    <a:pt x="757" y="487"/>
                    <a:pt x="830" y="560"/>
                    <a:pt x="830" y="650"/>
                  </a:cubicBezTo>
                  <a:cubicBezTo>
                    <a:pt x="830" y="739"/>
                    <a:pt x="757" y="812"/>
                    <a:pt x="667" y="812"/>
                  </a:cubicBezTo>
                  <a:cubicBezTo>
                    <a:pt x="578" y="812"/>
                    <a:pt x="505" y="739"/>
                    <a:pt x="505" y="650"/>
                  </a:cubicBezTo>
                  <a:cubicBezTo>
                    <a:pt x="505" y="560"/>
                    <a:pt x="578" y="487"/>
                    <a:pt x="667" y="487"/>
                  </a:cubicBezTo>
                  <a:close/>
                  <a:moveTo>
                    <a:pt x="991" y="0"/>
                  </a:moveTo>
                  <a:cubicBezTo>
                    <a:pt x="978" y="0"/>
                    <a:pt x="964" y="2"/>
                    <a:pt x="951" y="5"/>
                  </a:cubicBezTo>
                  <a:cubicBezTo>
                    <a:pt x="291" y="170"/>
                    <a:pt x="96" y="340"/>
                    <a:pt x="63" y="373"/>
                  </a:cubicBezTo>
                  <a:cubicBezTo>
                    <a:pt x="4" y="435"/>
                    <a:pt x="0" y="536"/>
                    <a:pt x="68" y="603"/>
                  </a:cubicBezTo>
                  <a:cubicBezTo>
                    <a:pt x="97" y="632"/>
                    <a:pt x="138" y="647"/>
                    <a:pt x="179" y="647"/>
                  </a:cubicBezTo>
                  <a:lnTo>
                    <a:pt x="179" y="650"/>
                  </a:lnTo>
                  <a:cubicBezTo>
                    <a:pt x="178" y="895"/>
                    <a:pt x="358" y="1107"/>
                    <a:pt x="610" y="1136"/>
                  </a:cubicBezTo>
                  <a:cubicBezTo>
                    <a:pt x="629" y="1139"/>
                    <a:pt x="648" y="1140"/>
                    <a:pt x="667" y="1140"/>
                  </a:cubicBezTo>
                  <a:cubicBezTo>
                    <a:pt x="806" y="1140"/>
                    <a:pt x="942" y="1079"/>
                    <a:pt x="1034" y="973"/>
                  </a:cubicBezTo>
                  <a:cubicBezTo>
                    <a:pt x="1199" y="780"/>
                    <a:pt x="1189" y="501"/>
                    <a:pt x="1023" y="323"/>
                  </a:cubicBezTo>
                  <a:lnTo>
                    <a:pt x="1029" y="321"/>
                  </a:lnTo>
                  <a:cubicBezTo>
                    <a:pt x="1086" y="307"/>
                    <a:pt x="1130" y="264"/>
                    <a:pt x="1147" y="208"/>
                  </a:cubicBezTo>
                  <a:cubicBezTo>
                    <a:pt x="1163" y="151"/>
                    <a:pt x="1148" y="92"/>
                    <a:pt x="1107" y="50"/>
                  </a:cubicBezTo>
                  <a:cubicBezTo>
                    <a:pt x="1076" y="18"/>
                    <a:pt x="1034" y="0"/>
                    <a:pt x="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349;p75">
              <a:extLst>
                <a:ext uri="{FF2B5EF4-FFF2-40B4-BE49-F238E27FC236}">
                  <a16:creationId xmlns:a16="http://schemas.microsoft.com/office/drawing/2014/main" id="{3A449FA5-53A2-9D3C-5561-4192A811926A}"/>
                </a:ext>
              </a:extLst>
            </p:cNvPr>
            <p:cNvSpPr/>
            <p:nvPr/>
          </p:nvSpPr>
          <p:spPr>
            <a:xfrm>
              <a:off x="3368042" y="1742445"/>
              <a:ext cx="45886" cy="43991"/>
            </a:xfrm>
            <a:custGeom>
              <a:avLst/>
              <a:gdLst/>
              <a:ahLst/>
              <a:cxnLst/>
              <a:rect l="l" t="t" r="r" b="b"/>
              <a:pathLst>
                <a:path w="1186" h="1137" extrusionOk="0">
                  <a:moveTo>
                    <a:pt x="523" y="487"/>
                  </a:moveTo>
                  <a:cubicBezTo>
                    <a:pt x="613" y="487"/>
                    <a:pt x="686" y="560"/>
                    <a:pt x="686" y="650"/>
                  </a:cubicBezTo>
                  <a:cubicBezTo>
                    <a:pt x="686" y="739"/>
                    <a:pt x="613" y="812"/>
                    <a:pt x="523" y="812"/>
                  </a:cubicBezTo>
                  <a:cubicBezTo>
                    <a:pt x="434" y="812"/>
                    <a:pt x="361" y="739"/>
                    <a:pt x="361" y="650"/>
                  </a:cubicBezTo>
                  <a:cubicBezTo>
                    <a:pt x="361" y="560"/>
                    <a:pt x="434" y="487"/>
                    <a:pt x="523" y="487"/>
                  </a:cubicBezTo>
                  <a:close/>
                  <a:moveTo>
                    <a:pt x="198" y="0"/>
                  </a:moveTo>
                  <a:cubicBezTo>
                    <a:pt x="154" y="0"/>
                    <a:pt x="112" y="18"/>
                    <a:pt x="81" y="50"/>
                  </a:cubicBezTo>
                  <a:cubicBezTo>
                    <a:pt x="41" y="92"/>
                    <a:pt x="25" y="151"/>
                    <a:pt x="42" y="208"/>
                  </a:cubicBezTo>
                  <a:cubicBezTo>
                    <a:pt x="58" y="264"/>
                    <a:pt x="103" y="307"/>
                    <a:pt x="160" y="321"/>
                  </a:cubicBezTo>
                  <a:lnTo>
                    <a:pt x="166" y="323"/>
                  </a:lnTo>
                  <a:cubicBezTo>
                    <a:pt x="35" y="464"/>
                    <a:pt x="0" y="670"/>
                    <a:pt x="78" y="847"/>
                  </a:cubicBezTo>
                  <a:cubicBezTo>
                    <a:pt x="154" y="1023"/>
                    <a:pt x="328" y="1136"/>
                    <a:pt x="520" y="1136"/>
                  </a:cubicBezTo>
                  <a:cubicBezTo>
                    <a:pt x="521" y="1136"/>
                    <a:pt x="522" y="1136"/>
                    <a:pt x="523" y="1136"/>
                  </a:cubicBezTo>
                  <a:cubicBezTo>
                    <a:pt x="792" y="1136"/>
                    <a:pt x="1010" y="919"/>
                    <a:pt x="1010" y="650"/>
                  </a:cubicBezTo>
                  <a:cubicBezTo>
                    <a:pt x="1075" y="650"/>
                    <a:pt x="1135" y="610"/>
                    <a:pt x="1160" y="549"/>
                  </a:cubicBezTo>
                  <a:cubicBezTo>
                    <a:pt x="1186" y="490"/>
                    <a:pt x="1171" y="419"/>
                    <a:pt x="1125" y="373"/>
                  </a:cubicBezTo>
                  <a:cubicBezTo>
                    <a:pt x="1092" y="340"/>
                    <a:pt x="898" y="170"/>
                    <a:pt x="238" y="5"/>
                  </a:cubicBezTo>
                  <a:cubicBezTo>
                    <a:pt x="225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737;p75">
            <a:extLst>
              <a:ext uri="{FF2B5EF4-FFF2-40B4-BE49-F238E27FC236}">
                <a16:creationId xmlns:a16="http://schemas.microsoft.com/office/drawing/2014/main" id="{2129C57C-9E5C-CC16-BBD5-097F982D878F}"/>
              </a:ext>
            </a:extLst>
          </p:cNvPr>
          <p:cNvGrpSpPr/>
          <p:nvPr/>
        </p:nvGrpSpPr>
        <p:grpSpPr>
          <a:xfrm>
            <a:off x="7619173" y="2138186"/>
            <a:ext cx="383999" cy="536024"/>
            <a:chOff x="8103041" y="1604129"/>
            <a:chExt cx="269824" cy="376647"/>
          </a:xfrm>
        </p:grpSpPr>
        <p:sp>
          <p:nvSpPr>
            <p:cNvPr id="250" name="Google Shape;2738;p75">
              <a:extLst>
                <a:ext uri="{FF2B5EF4-FFF2-40B4-BE49-F238E27FC236}">
                  <a16:creationId xmlns:a16="http://schemas.microsoft.com/office/drawing/2014/main" id="{10D8DBFD-5116-C7A8-BED6-173762E40B53}"/>
                </a:ext>
              </a:extLst>
            </p:cNvPr>
            <p:cNvSpPr/>
            <p:nvPr/>
          </p:nvSpPr>
          <p:spPr>
            <a:xfrm>
              <a:off x="8128537" y="1610745"/>
              <a:ext cx="213337" cy="332541"/>
            </a:xfrm>
            <a:custGeom>
              <a:avLst/>
              <a:gdLst/>
              <a:ahLst/>
              <a:cxnLst/>
              <a:rect l="l" t="t" r="r" b="b"/>
              <a:pathLst>
                <a:path w="5514" h="8595" extrusionOk="0">
                  <a:moveTo>
                    <a:pt x="5513" y="488"/>
                  </a:moveTo>
                  <a:lnTo>
                    <a:pt x="5513" y="8109"/>
                  </a:lnTo>
                  <a:cubicBezTo>
                    <a:pt x="5513" y="8376"/>
                    <a:pt x="5296" y="8595"/>
                    <a:pt x="5027" y="8595"/>
                  </a:cubicBezTo>
                  <a:lnTo>
                    <a:pt x="487" y="8595"/>
                  </a:lnTo>
                  <a:cubicBezTo>
                    <a:pt x="218" y="8595"/>
                    <a:pt x="1" y="8376"/>
                    <a:pt x="1" y="8109"/>
                  </a:cubicBezTo>
                  <a:lnTo>
                    <a:pt x="1" y="488"/>
                  </a:lnTo>
                  <a:cubicBezTo>
                    <a:pt x="1" y="219"/>
                    <a:pt x="218" y="1"/>
                    <a:pt x="487" y="1"/>
                  </a:cubicBezTo>
                  <a:lnTo>
                    <a:pt x="1136" y="1"/>
                  </a:lnTo>
                  <a:lnTo>
                    <a:pt x="1599" y="494"/>
                  </a:lnTo>
                  <a:cubicBezTo>
                    <a:pt x="1691" y="592"/>
                    <a:pt x="1819" y="648"/>
                    <a:pt x="1954" y="648"/>
                  </a:cubicBezTo>
                  <a:lnTo>
                    <a:pt x="3559" y="648"/>
                  </a:lnTo>
                  <a:cubicBezTo>
                    <a:pt x="3695" y="648"/>
                    <a:pt x="3823" y="592"/>
                    <a:pt x="3915" y="494"/>
                  </a:cubicBezTo>
                  <a:lnTo>
                    <a:pt x="4378" y="1"/>
                  </a:lnTo>
                  <a:lnTo>
                    <a:pt x="5027" y="1"/>
                  </a:lnTo>
                  <a:cubicBezTo>
                    <a:pt x="5296" y="1"/>
                    <a:pt x="5513" y="219"/>
                    <a:pt x="551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739;p75">
              <a:extLst>
                <a:ext uri="{FF2B5EF4-FFF2-40B4-BE49-F238E27FC236}">
                  <a16:creationId xmlns:a16="http://schemas.microsoft.com/office/drawing/2014/main" id="{C6D082CB-DB22-7018-BD78-B3D05B2B6F62}"/>
                </a:ext>
              </a:extLst>
            </p:cNvPr>
            <p:cNvSpPr/>
            <p:nvPr/>
          </p:nvSpPr>
          <p:spPr>
            <a:xfrm>
              <a:off x="8303610" y="1610745"/>
              <a:ext cx="38264" cy="332541"/>
            </a:xfrm>
            <a:custGeom>
              <a:avLst/>
              <a:gdLst/>
              <a:ahLst/>
              <a:cxnLst/>
              <a:rect l="l" t="t" r="r" b="b"/>
              <a:pathLst>
                <a:path w="989" h="8595" extrusionOk="0">
                  <a:moveTo>
                    <a:pt x="988" y="488"/>
                  </a:moveTo>
                  <a:cubicBezTo>
                    <a:pt x="988" y="219"/>
                    <a:pt x="771" y="1"/>
                    <a:pt x="502" y="1"/>
                  </a:cubicBezTo>
                  <a:lnTo>
                    <a:pt x="0" y="1"/>
                  </a:lnTo>
                  <a:cubicBezTo>
                    <a:pt x="273" y="1"/>
                    <a:pt x="494" y="219"/>
                    <a:pt x="494" y="488"/>
                  </a:cubicBezTo>
                  <a:lnTo>
                    <a:pt x="494" y="8109"/>
                  </a:lnTo>
                  <a:cubicBezTo>
                    <a:pt x="494" y="8377"/>
                    <a:pt x="273" y="8595"/>
                    <a:pt x="0" y="8595"/>
                  </a:cubicBezTo>
                  <a:lnTo>
                    <a:pt x="502" y="8595"/>
                  </a:lnTo>
                  <a:cubicBezTo>
                    <a:pt x="771" y="8595"/>
                    <a:pt x="988" y="8377"/>
                    <a:pt x="988" y="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40;p75">
              <a:extLst>
                <a:ext uri="{FF2B5EF4-FFF2-40B4-BE49-F238E27FC236}">
                  <a16:creationId xmlns:a16="http://schemas.microsoft.com/office/drawing/2014/main" id="{EC6A991A-0FDB-A180-A51B-02F3E6E08E5D}"/>
                </a:ext>
              </a:extLst>
            </p:cNvPr>
            <p:cNvSpPr/>
            <p:nvPr/>
          </p:nvSpPr>
          <p:spPr>
            <a:xfrm>
              <a:off x="8128537" y="1924288"/>
              <a:ext cx="213337" cy="50607"/>
            </a:xfrm>
            <a:custGeom>
              <a:avLst/>
              <a:gdLst/>
              <a:ahLst/>
              <a:cxnLst/>
              <a:rect l="l" t="t" r="r" b="b"/>
              <a:pathLst>
                <a:path w="5514" h="1308" extrusionOk="0">
                  <a:moveTo>
                    <a:pt x="5513" y="0"/>
                  </a:moveTo>
                  <a:lnTo>
                    <a:pt x="5513" y="822"/>
                  </a:lnTo>
                  <a:cubicBezTo>
                    <a:pt x="5513" y="1090"/>
                    <a:pt x="5296" y="1308"/>
                    <a:pt x="5027" y="1308"/>
                  </a:cubicBezTo>
                  <a:lnTo>
                    <a:pt x="487" y="1308"/>
                  </a:lnTo>
                  <a:cubicBezTo>
                    <a:pt x="218" y="1308"/>
                    <a:pt x="1" y="1090"/>
                    <a:pt x="1" y="822"/>
                  </a:cubicBezTo>
                  <a:lnTo>
                    <a:pt x="1" y="0"/>
                  </a:lnTo>
                  <a:cubicBezTo>
                    <a:pt x="1" y="271"/>
                    <a:pt x="218" y="491"/>
                    <a:pt x="487" y="491"/>
                  </a:cubicBezTo>
                  <a:lnTo>
                    <a:pt x="5027" y="491"/>
                  </a:lnTo>
                  <a:cubicBezTo>
                    <a:pt x="5296" y="491"/>
                    <a:pt x="5513" y="271"/>
                    <a:pt x="5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41;p75">
              <a:extLst>
                <a:ext uri="{FF2B5EF4-FFF2-40B4-BE49-F238E27FC236}">
                  <a16:creationId xmlns:a16="http://schemas.microsoft.com/office/drawing/2014/main" id="{546F6F1D-7162-FDE0-1D94-4FAD05325CBE}"/>
                </a:ext>
              </a:extLst>
            </p:cNvPr>
            <p:cNvSpPr/>
            <p:nvPr/>
          </p:nvSpPr>
          <p:spPr>
            <a:xfrm>
              <a:off x="8303610" y="1924675"/>
              <a:ext cx="38264" cy="50258"/>
            </a:xfrm>
            <a:custGeom>
              <a:avLst/>
              <a:gdLst/>
              <a:ahLst/>
              <a:cxnLst/>
              <a:rect l="l" t="t" r="r" b="b"/>
              <a:pathLst>
                <a:path w="989" h="1299" extrusionOk="0">
                  <a:moveTo>
                    <a:pt x="494" y="487"/>
                  </a:moveTo>
                  <a:lnTo>
                    <a:pt x="494" y="812"/>
                  </a:lnTo>
                  <a:cubicBezTo>
                    <a:pt x="494" y="1080"/>
                    <a:pt x="273" y="1299"/>
                    <a:pt x="0" y="1299"/>
                  </a:cubicBezTo>
                  <a:lnTo>
                    <a:pt x="502" y="1299"/>
                  </a:lnTo>
                  <a:cubicBezTo>
                    <a:pt x="771" y="1299"/>
                    <a:pt x="988" y="1080"/>
                    <a:pt x="988" y="812"/>
                  </a:cubicBezTo>
                  <a:lnTo>
                    <a:pt x="988" y="1"/>
                  </a:lnTo>
                  <a:cubicBezTo>
                    <a:pt x="988" y="270"/>
                    <a:pt x="767" y="487"/>
                    <a:pt x="494" y="4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42;p75">
              <a:extLst>
                <a:ext uri="{FF2B5EF4-FFF2-40B4-BE49-F238E27FC236}">
                  <a16:creationId xmlns:a16="http://schemas.microsoft.com/office/drawing/2014/main" id="{B77C70C6-7E99-0701-FAE2-338BC0D78D64}"/>
                </a:ext>
              </a:extLst>
            </p:cNvPr>
            <p:cNvSpPr/>
            <p:nvPr/>
          </p:nvSpPr>
          <p:spPr>
            <a:xfrm>
              <a:off x="8172567" y="1610745"/>
              <a:ext cx="125046" cy="25071"/>
            </a:xfrm>
            <a:custGeom>
              <a:avLst/>
              <a:gdLst/>
              <a:ahLst/>
              <a:cxnLst/>
              <a:rect l="l" t="t" r="r" b="b"/>
              <a:pathLst>
                <a:path w="3232" h="648" extrusionOk="0">
                  <a:moveTo>
                    <a:pt x="3232" y="1"/>
                  </a:moveTo>
                  <a:lnTo>
                    <a:pt x="2770" y="494"/>
                  </a:lnTo>
                  <a:cubicBezTo>
                    <a:pt x="2679" y="592"/>
                    <a:pt x="2550" y="648"/>
                    <a:pt x="2416" y="648"/>
                  </a:cubicBezTo>
                  <a:lnTo>
                    <a:pt x="817" y="648"/>
                  </a:lnTo>
                  <a:cubicBezTo>
                    <a:pt x="682" y="648"/>
                    <a:pt x="554" y="592"/>
                    <a:pt x="463" y="4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43;p75">
              <a:extLst>
                <a:ext uri="{FF2B5EF4-FFF2-40B4-BE49-F238E27FC236}">
                  <a16:creationId xmlns:a16="http://schemas.microsoft.com/office/drawing/2014/main" id="{F8D2DB95-DDC5-639F-2CF5-84F22DC3F304}"/>
                </a:ext>
              </a:extLst>
            </p:cNvPr>
            <p:cNvSpPr/>
            <p:nvPr/>
          </p:nvSpPr>
          <p:spPr>
            <a:xfrm>
              <a:off x="8247432" y="1610745"/>
              <a:ext cx="50374" cy="25071"/>
            </a:xfrm>
            <a:custGeom>
              <a:avLst/>
              <a:gdLst/>
              <a:ahLst/>
              <a:cxnLst/>
              <a:rect l="l" t="t" r="r" b="b"/>
              <a:pathLst>
                <a:path w="1302" h="648" extrusionOk="0">
                  <a:moveTo>
                    <a:pt x="816" y="1"/>
                  </a:moveTo>
                  <a:lnTo>
                    <a:pt x="354" y="494"/>
                  </a:lnTo>
                  <a:cubicBezTo>
                    <a:pt x="263" y="592"/>
                    <a:pt x="135" y="648"/>
                    <a:pt x="0" y="648"/>
                  </a:cubicBezTo>
                  <a:lnTo>
                    <a:pt x="485" y="648"/>
                  </a:lnTo>
                  <a:cubicBezTo>
                    <a:pt x="620" y="648"/>
                    <a:pt x="748" y="592"/>
                    <a:pt x="839" y="494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44;p75">
              <a:extLst>
                <a:ext uri="{FF2B5EF4-FFF2-40B4-BE49-F238E27FC236}">
                  <a16:creationId xmlns:a16="http://schemas.microsoft.com/office/drawing/2014/main" id="{FC87AF0D-04F3-BE6D-DFC6-688828317DF6}"/>
                </a:ext>
              </a:extLst>
            </p:cNvPr>
            <p:cNvSpPr/>
            <p:nvPr/>
          </p:nvSpPr>
          <p:spPr>
            <a:xfrm>
              <a:off x="8109579" y="1660848"/>
              <a:ext cx="251098" cy="251137"/>
            </a:xfrm>
            <a:custGeom>
              <a:avLst/>
              <a:gdLst/>
              <a:ahLst/>
              <a:cxnLst/>
              <a:rect l="l" t="t" r="r" b="b"/>
              <a:pathLst>
                <a:path w="6490" h="6491" extrusionOk="0">
                  <a:moveTo>
                    <a:pt x="6490" y="3245"/>
                  </a:moveTo>
                  <a:cubicBezTo>
                    <a:pt x="6490" y="5038"/>
                    <a:pt x="5036" y="6490"/>
                    <a:pt x="3245" y="6490"/>
                  </a:cubicBezTo>
                  <a:cubicBezTo>
                    <a:pt x="1452" y="6490"/>
                    <a:pt x="0" y="5038"/>
                    <a:pt x="0" y="3245"/>
                  </a:cubicBezTo>
                  <a:cubicBezTo>
                    <a:pt x="0" y="1454"/>
                    <a:pt x="1452" y="1"/>
                    <a:pt x="3245" y="1"/>
                  </a:cubicBezTo>
                  <a:cubicBezTo>
                    <a:pt x="5036" y="1"/>
                    <a:pt x="6490" y="1454"/>
                    <a:pt x="6490" y="3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745;p75">
              <a:extLst>
                <a:ext uri="{FF2B5EF4-FFF2-40B4-BE49-F238E27FC236}">
                  <a16:creationId xmlns:a16="http://schemas.microsoft.com/office/drawing/2014/main" id="{EC07BC87-9966-6175-4511-30E5D78830DB}"/>
                </a:ext>
              </a:extLst>
            </p:cNvPr>
            <p:cNvSpPr/>
            <p:nvPr/>
          </p:nvSpPr>
          <p:spPr>
            <a:xfrm>
              <a:off x="8225688" y="1660848"/>
              <a:ext cx="134989" cy="251137"/>
            </a:xfrm>
            <a:custGeom>
              <a:avLst/>
              <a:gdLst/>
              <a:ahLst/>
              <a:cxnLst/>
              <a:rect l="l" t="t" r="r" b="b"/>
              <a:pathLst>
                <a:path w="3489" h="6491" extrusionOk="0">
                  <a:moveTo>
                    <a:pt x="244" y="1"/>
                  </a:moveTo>
                  <a:cubicBezTo>
                    <a:pt x="161" y="1"/>
                    <a:pt x="81" y="7"/>
                    <a:pt x="0" y="13"/>
                  </a:cubicBezTo>
                  <a:cubicBezTo>
                    <a:pt x="1692" y="139"/>
                    <a:pt x="3001" y="1549"/>
                    <a:pt x="3001" y="3245"/>
                  </a:cubicBezTo>
                  <a:cubicBezTo>
                    <a:pt x="3001" y="4942"/>
                    <a:pt x="1692" y="6353"/>
                    <a:pt x="0" y="6478"/>
                  </a:cubicBezTo>
                  <a:cubicBezTo>
                    <a:pt x="81" y="6484"/>
                    <a:pt x="161" y="6490"/>
                    <a:pt x="244" y="6490"/>
                  </a:cubicBezTo>
                  <a:cubicBezTo>
                    <a:pt x="2035" y="6490"/>
                    <a:pt x="3489" y="5038"/>
                    <a:pt x="3489" y="3245"/>
                  </a:cubicBezTo>
                  <a:cubicBezTo>
                    <a:pt x="3489" y="1454"/>
                    <a:pt x="203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746;p75">
              <a:extLst>
                <a:ext uri="{FF2B5EF4-FFF2-40B4-BE49-F238E27FC236}">
                  <a16:creationId xmlns:a16="http://schemas.microsoft.com/office/drawing/2014/main" id="{C61E54A7-40A7-021A-179D-86E0CB04CCDC}"/>
                </a:ext>
              </a:extLst>
            </p:cNvPr>
            <p:cNvSpPr/>
            <p:nvPr/>
          </p:nvSpPr>
          <p:spPr>
            <a:xfrm>
              <a:off x="8147225" y="1698532"/>
              <a:ext cx="175807" cy="175769"/>
            </a:xfrm>
            <a:custGeom>
              <a:avLst/>
              <a:gdLst/>
              <a:ahLst/>
              <a:cxnLst/>
              <a:rect l="l" t="t" r="r" b="b"/>
              <a:pathLst>
                <a:path w="4544" h="4543" extrusionOk="0">
                  <a:moveTo>
                    <a:pt x="4543" y="2271"/>
                  </a:moveTo>
                  <a:cubicBezTo>
                    <a:pt x="4543" y="3526"/>
                    <a:pt x="3526" y="4543"/>
                    <a:pt x="2272" y="4543"/>
                  </a:cubicBezTo>
                  <a:cubicBezTo>
                    <a:pt x="1017" y="4543"/>
                    <a:pt x="1" y="3526"/>
                    <a:pt x="1" y="2271"/>
                  </a:cubicBezTo>
                  <a:cubicBezTo>
                    <a:pt x="1" y="1018"/>
                    <a:pt x="1017" y="0"/>
                    <a:pt x="2272" y="0"/>
                  </a:cubicBezTo>
                  <a:cubicBezTo>
                    <a:pt x="3526" y="0"/>
                    <a:pt x="4543" y="1018"/>
                    <a:pt x="4543" y="2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747;p75">
              <a:extLst>
                <a:ext uri="{FF2B5EF4-FFF2-40B4-BE49-F238E27FC236}">
                  <a16:creationId xmlns:a16="http://schemas.microsoft.com/office/drawing/2014/main" id="{A7D5F3D1-C66F-FBB4-A133-A2A0C15592AB}"/>
                </a:ext>
              </a:extLst>
            </p:cNvPr>
            <p:cNvSpPr/>
            <p:nvPr/>
          </p:nvSpPr>
          <p:spPr>
            <a:xfrm>
              <a:off x="8225688" y="1698493"/>
              <a:ext cx="102451" cy="178864"/>
            </a:xfrm>
            <a:custGeom>
              <a:avLst/>
              <a:gdLst/>
              <a:ahLst/>
              <a:cxnLst/>
              <a:rect l="l" t="t" r="r" b="b"/>
              <a:pathLst>
                <a:path w="2648" h="4623" extrusionOk="0">
                  <a:moveTo>
                    <a:pt x="244" y="1"/>
                  </a:moveTo>
                  <a:cubicBezTo>
                    <a:pt x="162" y="1"/>
                    <a:pt x="81" y="6"/>
                    <a:pt x="0" y="15"/>
                  </a:cubicBezTo>
                  <a:cubicBezTo>
                    <a:pt x="1152" y="141"/>
                    <a:pt x="2025" y="1114"/>
                    <a:pt x="2025" y="2272"/>
                  </a:cubicBezTo>
                  <a:cubicBezTo>
                    <a:pt x="2025" y="3432"/>
                    <a:pt x="1152" y="4405"/>
                    <a:pt x="0" y="4531"/>
                  </a:cubicBezTo>
                  <a:cubicBezTo>
                    <a:pt x="836" y="4622"/>
                    <a:pt x="1655" y="4243"/>
                    <a:pt x="2127" y="3547"/>
                  </a:cubicBezTo>
                  <a:cubicBezTo>
                    <a:pt x="2599" y="2851"/>
                    <a:pt x="2648" y="1950"/>
                    <a:pt x="2253" y="1207"/>
                  </a:cubicBezTo>
                  <a:cubicBezTo>
                    <a:pt x="1858" y="464"/>
                    <a:pt x="1085" y="0"/>
                    <a:pt x="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748;p75">
              <a:extLst>
                <a:ext uri="{FF2B5EF4-FFF2-40B4-BE49-F238E27FC236}">
                  <a16:creationId xmlns:a16="http://schemas.microsoft.com/office/drawing/2014/main" id="{C2F3FE92-D71D-9E96-376D-606FD255CBE9}"/>
                </a:ext>
              </a:extLst>
            </p:cNvPr>
            <p:cNvSpPr/>
            <p:nvPr/>
          </p:nvSpPr>
          <p:spPr>
            <a:xfrm>
              <a:off x="8195510" y="1805239"/>
              <a:ext cx="79160" cy="29443"/>
            </a:xfrm>
            <a:custGeom>
              <a:avLst/>
              <a:gdLst/>
              <a:ahLst/>
              <a:cxnLst/>
              <a:rect l="l" t="t" r="r" b="b"/>
              <a:pathLst>
                <a:path w="2046" h="761" extrusionOk="0">
                  <a:moveTo>
                    <a:pt x="1965" y="469"/>
                  </a:moveTo>
                  <a:cubicBezTo>
                    <a:pt x="2046" y="587"/>
                    <a:pt x="1962" y="761"/>
                    <a:pt x="1835" y="733"/>
                  </a:cubicBezTo>
                  <a:cubicBezTo>
                    <a:pt x="1299" y="621"/>
                    <a:pt x="747" y="621"/>
                    <a:pt x="211" y="733"/>
                  </a:cubicBezTo>
                  <a:cubicBezTo>
                    <a:pt x="84" y="761"/>
                    <a:pt x="0" y="587"/>
                    <a:pt x="81" y="469"/>
                  </a:cubicBezTo>
                  <a:cubicBezTo>
                    <a:pt x="305" y="174"/>
                    <a:pt x="652" y="1"/>
                    <a:pt x="1023" y="1"/>
                  </a:cubicBezTo>
                  <a:cubicBezTo>
                    <a:pt x="1393" y="1"/>
                    <a:pt x="1740" y="174"/>
                    <a:pt x="1964" y="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749;p75">
              <a:extLst>
                <a:ext uri="{FF2B5EF4-FFF2-40B4-BE49-F238E27FC236}">
                  <a16:creationId xmlns:a16="http://schemas.microsoft.com/office/drawing/2014/main" id="{46CB7FAD-C992-7411-3D85-718C59B763E5}"/>
                </a:ext>
              </a:extLst>
            </p:cNvPr>
            <p:cNvSpPr/>
            <p:nvPr/>
          </p:nvSpPr>
          <p:spPr>
            <a:xfrm>
              <a:off x="8184909" y="1755020"/>
              <a:ext cx="25110" cy="25149"/>
            </a:xfrm>
            <a:custGeom>
              <a:avLst/>
              <a:gdLst/>
              <a:ahLst/>
              <a:cxnLst/>
              <a:rect l="l" t="t" r="r" b="b"/>
              <a:pathLst>
                <a:path w="649" h="650" extrusionOk="0">
                  <a:moveTo>
                    <a:pt x="649" y="325"/>
                  </a:moveTo>
                  <a:cubicBezTo>
                    <a:pt x="649" y="504"/>
                    <a:pt x="503" y="650"/>
                    <a:pt x="325" y="650"/>
                  </a:cubicBezTo>
                  <a:cubicBezTo>
                    <a:pt x="145" y="650"/>
                    <a:pt x="0" y="504"/>
                    <a:pt x="0" y="325"/>
                  </a:cubicBezTo>
                  <a:cubicBezTo>
                    <a:pt x="0" y="146"/>
                    <a:pt x="145" y="1"/>
                    <a:pt x="325" y="1"/>
                  </a:cubicBezTo>
                  <a:cubicBezTo>
                    <a:pt x="503" y="1"/>
                    <a:pt x="649" y="146"/>
                    <a:pt x="649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750;p75">
              <a:extLst>
                <a:ext uri="{FF2B5EF4-FFF2-40B4-BE49-F238E27FC236}">
                  <a16:creationId xmlns:a16="http://schemas.microsoft.com/office/drawing/2014/main" id="{93E12193-0256-2726-6FEA-5F643D37C078}"/>
                </a:ext>
              </a:extLst>
            </p:cNvPr>
            <p:cNvSpPr/>
            <p:nvPr/>
          </p:nvSpPr>
          <p:spPr>
            <a:xfrm>
              <a:off x="8260161" y="1755020"/>
              <a:ext cx="25149" cy="25149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650" y="325"/>
                  </a:moveTo>
                  <a:cubicBezTo>
                    <a:pt x="650" y="504"/>
                    <a:pt x="505" y="650"/>
                    <a:pt x="325" y="650"/>
                  </a:cubicBezTo>
                  <a:cubicBezTo>
                    <a:pt x="147" y="650"/>
                    <a:pt x="1" y="504"/>
                    <a:pt x="1" y="325"/>
                  </a:cubicBezTo>
                  <a:cubicBezTo>
                    <a:pt x="1" y="146"/>
                    <a:pt x="147" y="1"/>
                    <a:pt x="325" y="1"/>
                  </a:cubicBezTo>
                  <a:cubicBezTo>
                    <a:pt x="505" y="1"/>
                    <a:pt x="650" y="146"/>
                    <a:pt x="650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751;p75">
              <a:extLst>
                <a:ext uri="{FF2B5EF4-FFF2-40B4-BE49-F238E27FC236}">
                  <a16:creationId xmlns:a16="http://schemas.microsoft.com/office/drawing/2014/main" id="{B554DF19-36F2-FDC3-7661-8EEC77C8A959}"/>
                </a:ext>
              </a:extLst>
            </p:cNvPr>
            <p:cNvSpPr/>
            <p:nvPr/>
          </p:nvSpPr>
          <p:spPr>
            <a:xfrm>
              <a:off x="8103041" y="1610745"/>
              <a:ext cx="63761" cy="364189"/>
            </a:xfrm>
            <a:custGeom>
              <a:avLst/>
              <a:gdLst/>
              <a:ahLst/>
              <a:cxnLst/>
              <a:rect l="l" t="t" r="r" b="b"/>
              <a:pathLst>
                <a:path w="1648" h="9413" extrusionOk="0">
                  <a:moveTo>
                    <a:pt x="660" y="8114"/>
                  </a:moveTo>
                  <a:lnTo>
                    <a:pt x="660" y="8926"/>
                  </a:lnTo>
                  <a:cubicBezTo>
                    <a:pt x="660" y="9194"/>
                    <a:pt x="877" y="9413"/>
                    <a:pt x="1146" y="9413"/>
                  </a:cubicBezTo>
                  <a:lnTo>
                    <a:pt x="1648" y="9413"/>
                  </a:lnTo>
                  <a:cubicBezTo>
                    <a:pt x="1375" y="9413"/>
                    <a:pt x="1153" y="9194"/>
                    <a:pt x="1153" y="8926"/>
                  </a:cubicBezTo>
                  <a:lnTo>
                    <a:pt x="1153" y="6379"/>
                  </a:lnTo>
                  <a:cubicBezTo>
                    <a:pt x="1153" y="6293"/>
                    <a:pt x="1129" y="6209"/>
                    <a:pt x="1086" y="6134"/>
                  </a:cubicBezTo>
                  <a:cubicBezTo>
                    <a:pt x="517" y="5148"/>
                    <a:pt x="517" y="3941"/>
                    <a:pt x="1086" y="2955"/>
                  </a:cubicBezTo>
                  <a:cubicBezTo>
                    <a:pt x="1129" y="2880"/>
                    <a:pt x="1153" y="2795"/>
                    <a:pt x="1153" y="2709"/>
                  </a:cubicBezTo>
                  <a:lnTo>
                    <a:pt x="1153" y="499"/>
                  </a:lnTo>
                  <a:cubicBezTo>
                    <a:pt x="1153" y="405"/>
                    <a:pt x="1177" y="312"/>
                    <a:pt x="1227" y="232"/>
                  </a:cubicBezTo>
                  <a:cubicBezTo>
                    <a:pt x="1319" y="86"/>
                    <a:pt x="1479" y="1"/>
                    <a:pt x="1648" y="1"/>
                  </a:cubicBezTo>
                  <a:lnTo>
                    <a:pt x="1146" y="1"/>
                  </a:lnTo>
                  <a:cubicBezTo>
                    <a:pt x="877" y="1"/>
                    <a:pt x="660" y="219"/>
                    <a:pt x="660" y="488"/>
                  </a:cubicBezTo>
                  <a:lnTo>
                    <a:pt x="660" y="2840"/>
                  </a:lnTo>
                  <a:cubicBezTo>
                    <a:pt x="0" y="3884"/>
                    <a:pt x="0" y="5205"/>
                    <a:pt x="660" y="62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752;p75">
              <a:extLst>
                <a:ext uri="{FF2B5EF4-FFF2-40B4-BE49-F238E27FC236}">
                  <a16:creationId xmlns:a16="http://schemas.microsoft.com/office/drawing/2014/main" id="{A7621FF1-F356-3C0C-77C8-91371E66AFD6}"/>
                </a:ext>
              </a:extLst>
            </p:cNvPr>
            <p:cNvSpPr/>
            <p:nvPr/>
          </p:nvSpPr>
          <p:spPr>
            <a:xfrm>
              <a:off x="8103273" y="1786552"/>
              <a:ext cx="22015" cy="51380"/>
            </a:xfrm>
            <a:custGeom>
              <a:avLst/>
              <a:gdLst/>
              <a:ahLst/>
              <a:cxnLst/>
              <a:rect l="l" t="t" r="r" b="b"/>
              <a:pathLst>
                <a:path w="569" h="1328" extrusionOk="0">
                  <a:moveTo>
                    <a:pt x="569" y="1202"/>
                  </a:moveTo>
                  <a:lnTo>
                    <a:pt x="269" y="1328"/>
                  </a:lnTo>
                  <a:cubicBezTo>
                    <a:pt x="92" y="908"/>
                    <a:pt x="0" y="457"/>
                    <a:pt x="0" y="1"/>
                  </a:cubicBezTo>
                  <a:lnTo>
                    <a:pt x="325" y="1"/>
                  </a:lnTo>
                  <a:cubicBezTo>
                    <a:pt x="325" y="413"/>
                    <a:pt x="408" y="822"/>
                    <a:pt x="569" y="12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753;p75">
              <a:extLst>
                <a:ext uri="{FF2B5EF4-FFF2-40B4-BE49-F238E27FC236}">
                  <a16:creationId xmlns:a16="http://schemas.microsoft.com/office/drawing/2014/main" id="{974EE7E0-B73F-3450-CB4E-B41A738C4606}"/>
                </a:ext>
              </a:extLst>
            </p:cNvPr>
            <p:cNvSpPr/>
            <p:nvPr/>
          </p:nvSpPr>
          <p:spPr>
            <a:xfrm>
              <a:off x="8104163" y="1804968"/>
              <a:ext cx="15669" cy="12613"/>
            </a:xfrm>
            <a:custGeom>
              <a:avLst/>
              <a:gdLst/>
              <a:ahLst/>
              <a:cxnLst/>
              <a:rect l="l" t="t" r="r" b="b"/>
              <a:pathLst>
                <a:path w="405" h="326" extrusionOk="0">
                  <a:moveTo>
                    <a:pt x="208" y="325"/>
                  </a:moveTo>
                  <a:cubicBezTo>
                    <a:pt x="90" y="326"/>
                    <a:pt x="1" y="199"/>
                    <a:pt x="70" y="73"/>
                  </a:cubicBezTo>
                  <a:cubicBezTo>
                    <a:pt x="95" y="28"/>
                    <a:pt x="143" y="0"/>
                    <a:pt x="196" y="0"/>
                  </a:cubicBezTo>
                  <a:lnTo>
                    <a:pt x="213" y="0"/>
                  </a:lnTo>
                  <a:cubicBezTo>
                    <a:pt x="276" y="0"/>
                    <a:pt x="333" y="38"/>
                    <a:pt x="358" y="96"/>
                  </a:cubicBezTo>
                  <a:cubicBezTo>
                    <a:pt x="405" y="213"/>
                    <a:pt x="320" y="325"/>
                    <a:pt x="208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754;p75">
              <a:extLst>
                <a:ext uri="{FF2B5EF4-FFF2-40B4-BE49-F238E27FC236}">
                  <a16:creationId xmlns:a16="http://schemas.microsoft.com/office/drawing/2014/main" id="{CCAD5818-84B0-553E-542C-7EF494C5C296}"/>
                </a:ext>
              </a:extLst>
            </p:cNvPr>
            <p:cNvSpPr/>
            <p:nvPr/>
          </p:nvSpPr>
          <p:spPr>
            <a:xfrm>
              <a:off x="8103079" y="1604129"/>
              <a:ext cx="269785" cy="376647"/>
            </a:xfrm>
            <a:custGeom>
              <a:avLst/>
              <a:gdLst/>
              <a:ahLst/>
              <a:cxnLst/>
              <a:rect l="l" t="t" r="r" b="b"/>
              <a:pathLst>
                <a:path w="6973" h="9735" extrusionOk="0">
                  <a:moveTo>
                    <a:pt x="4655" y="324"/>
                  </a:moveTo>
                  <a:lnTo>
                    <a:pt x="4448" y="546"/>
                  </a:lnTo>
                  <a:cubicBezTo>
                    <a:pt x="4387" y="611"/>
                    <a:pt x="4301" y="648"/>
                    <a:pt x="4212" y="648"/>
                  </a:cubicBezTo>
                  <a:lnTo>
                    <a:pt x="2613" y="648"/>
                  </a:lnTo>
                  <a:cubicBezTo>
                    <a:pt x="2524" y="648"/>
                    <a:pt x="2437" y="611"/>
                    <a:pt x="2377" y="546"/>
                  </a:cubicBezTo>
                  <a:lnTo>
                    <a:pt x="2170" y="324"/>
                  </a:lnTo>
                  <a:close/>
                  <a:moveTo>
                    <a:pt x="5676" y="324"/>
                  </a:moveTo>
                  <a:cubicBezTo>
                    <a:pt x="5855" y="324"/>
                    <a:pt x="6000" y="469"/>
                    <a:pt x="6000" y="649"/>
                  </a:cubicBezTo>
                  <a:lnTo>
                    <a:pt x="6000" y="2495"/>
                  </a:lnTo>
                  <a:cubicBezTo>
                    <a:pt x="5356" y="1733"/>
                    <a:pt x="4406" y="1293"/>
                    <a:pt x="3406" y="1293"/>
                  </a:cubicBezTo>
                  <a:cubicBezTo>
                    <a:pt x="2405" y="1293"/>
                    <a:pt x="1456" y="1733"/>
                    <a:pt x="811" y="2495"/>
                  </a:cubicBezTo>
                  <a:lnTo>
                    <a:pt x="811" y="649"/>
                  </a:lnTo>
                  <a:cubicBezTo>
                    <a:pt x="810" y="469"/>
                    <a:pt x="956" y="324"/>
                    <a:pt x="1134" y="324"/>
                  </a:cubicBezTo>
                  <a:lnTo>
                    <a:pt x="1713" y="324"/>
                  </a:lnTo>
                  <a:lnTo>
                    <a:pt x="2130" y="766"/>
                  </a:lnTo>
                  <a:cubicBezTo>
                    <a:pt x="2253" y="897"/>
                    <a:pt x="2424" y="970"/>
                    <a:pt x="2602" y="971"/>
                  </a:cubicBezTo>
                  <a:lnTo>
                    <a:pt x="4208" y="971"/>
                  </a:lnTo>
                  <a:cubicBezTo>
                    <a:pt x="4387" y="970"/>
                    <a:pt x="4559" y="897"/>
                    <a:pt x="4681" y="766"/>
                  </a:cubicBezTo>
                  <a:lnTo>
                    <a:pt x="5097" y="324"/>
                  </a:lnTo>
                  <a:close/>
                  <a:moveTo>
                    <a:pt x="6000" y="6921"/>
                  </a:moveTo>
                  <a:lnTo>
                    <a:pt x="6000" y="8289"/>
                  </a:lnTo>
                  <a:cubicBezTo>
                    <a:pt x="6000" y="8469"/>
                    <a:pt x="5855" y="8614"/>
                    <a:pt x="5676" y="8614"/>
                  </a:cubicBezTo>
                  <a:lnTo>
                    <a:pt x="1134" y="8614"/>
                  </a:lnTo>
                  <a:cubicBezTo>
                    <a:pt x="956" y="8614"/>
                    <a:pt x="810" y="8469"/>
                    <a:pt x="810" y="8289"/>
                  </a:cubicBezTo>
                  <a:lnTo>
                    <a:pt x="810" y="6924"/>
                  </a:lnTo>
                  <a:cubicBezTo>
                    <a:pt x="1020" y="7165"/>
                    <a:pt x="1259" y="7379"/>
                    <a:pt x="1524" y="7559"/>
                  </a:cubicBezTo>
                  <a:cubicBezTo>
                    <a:pt x="1802" y="7740"/>
                    <a:pt x="2106" y="7883"/>
                    <a:pt x="2423" y="7981"/>
                  </a:cubicBezTo>
                  <a:cubicBezTo>
                    <a:pt x="2742" y="8074"/>
                    <a:pt x="3073" y="8122"/>
                    <a:pt x="3406" y="8126"/>
                  </a:cubicBezTo>
                  <a:cubicBezTo>
                    <a:pt x="4405" y="8126"/>
                    <a:pt x="5355" y="7685"/>
                    <a:pt x="6000" y="6921"/>
                  </a:cubicBezTo>
                  <a:close/>
                  <a:moveTo>
                    <a:pt x="6000" y="8826"/>
                  </a:moveTo>
                  <a:lnTo>
                    <a:pt x="6000" y="9087"/>
                  </a:lnTo>
                  <a:cubicBezTo>
                    <a:pt x="6000" y="9267"/>
                    <a:pt x="5855" y="9413"/>
                    <a:pt x="5676" y="9413"/>
                  </a:cubicBezTo>
                  <a:lnTo>
                    <a:pt x="1134" y="9413"/>
                  </a:lnTo>
                  <a:cubicBezTo>
                    <a:pt x="956" y="9413"/>
                    <a:pt x="810" y="9267"/>
                    <a:pt x="810" y="9087"/>
                  </a:cubicBezTo>
                  <a:lnTo>
                    <a:pt x="810" y="8826"/>
                  </a:lnTo>
                  <a:cubicBezTo>
                    <a:pt x="909" y="8885"/>
                    <a:pt x="1020" y="8917"/>
                    <a:pt x="1134" y="8918"/>
                  </a:cubicBezTo>
                  <a:lnTo>
                    <a:pt x="5676" y="8918"/>
                  </a:lnTo>
                  <a:cubicBezTo>
                    <a:pt x="5790" y="8917"/>
                    <a:pt x="5903" y="8885"/>
                    <a:pt x="6000" y="8826"/>
                  </a:cubicBezTo>
                  <a:close/>
                  <a:moveTo>
                    <a:pt x="1136" y="1"/>
                  </a:moveTo>
                  <a:cubicBezTo>
                    <a:pt x="777" y="1"/>
                    <a:pt x="487" y="292"/>
                    <a:pt x="487" y="650"/>
                  </a:cubicBezTo>
                  <a:lnTo>
                    <a:pt x="487" y="2960"/>
                  </a:lnTo>
                  <a:cubicBezTo>
                    <a:pt x="169" y="3487"/>
                    <a:pt x="1" y="4091"/>
                    <a:pt x="0" y="4706"/>
                  </a:cubicBezTo>
                  <a:cubicBezTo>
                    <a:pt x="0" y="4795"/>
                    <a:pt x="74" y="4868"/>
                    <a:pt x="163" y="4868"/>
                  </a:cubicBezTo>
                  <a:cubicBezTo>
                    <a:pt x="252" y="4868"/>
                    <a:pt x="325" y="4795"/>
                    <a:pt x="325" y="4706"/>
                  </a:cubicBezTo>
                  <a:cubicBezTo>
                    <a:pt x="325" y="3004"/>
                    <a:pt x="1704" y="1623"/>
                    <a:pt x="3405" y="1623"/>
                  </a:cubicBezTo>
                  <a:cubicBezTo>
                    <a:pt x="3630" y="1623"/>
                    <a:pt x="3859" y="1647"/>
                    <a:pt x="4092" y="1698"/>
                  </a:cubicBezTo>
                  <a:cubicBezTo>
                    <a:pt x="5135" y="1923"/>
                    <a:pt x="6186" y="2975"/>
                    <a:pt x="6411" y="4017"/>
                  </a:cubicBezTo>
                  <a:cubicBezTo>
                    <a:pt x="6845" y="6020"/>
                    <a:pt x="5331" y="7788"/>
                    <a:pt x="3406" y="7788"/>
                  </a:cubicBezTo>
                  <a:cubicBezTo>
                    <a:pt x="3104" y="7784"/>
                    <a:pt x="2806" y="7740"/>
                    <a:pt x="2516" y="7657"/>
                  </a:cubicBezTo>
                  <a:cubicBezTo>
                    <a:pt x="2230" y="7568"/>
                    <a:pt x="1956" y="7438"/>
                    <a:pt x="1704" y="7275"/>
                  </a:cubicBezTo>
                  <a:cubicBezTo>
                    <a:pt x="1456" y="7106"/>
                    <a:pt x="1231" y="6903"/>
                    <a:pt x="1036" y="6674"/>
                  </a:cubicBezTo>
                  <a:cubicBezTo>
                    <a:pt x="847" y="6440"/>
                    <a:pt x="690" y="6182"/>
                    <a:pt x="568" y="5906"/>
                  </a:cubicBezTo>
                  <a:cubicBezTo>
                    <a:pt x="543" y="5844"/>
                    <a:pt x="484" y="5806"/>
                    <a:pt x="420" y="5806"/>
                  </a:cubicBezTo>
                  <a:cubicBezTo>
                    <a:pt x="401" y="5806"/>
                    <a:pt x="381" y="5810"/>
                    <a:pt x="362" y="5817"/>
                  </a:cubicBezTo>
                  <a:cubicBezTo>
                    <a:pt x="322" y="5833"/>
                    <a:pt x="289" y="5865"/>
                    <a:pt x="271" y="5905"/>
                  </a:cubicBezTo>
                  <a:cubicBezTo>
                    <a:pt x="253" y="5946"/>
                    <a:pt x="253" y="5991"/>
                    <a:pt x="269" y="6033"/>
                  </a:cubicBezTo>
                  <a:cubicBezTo>
                    <a:pt x="333" y="6177"/>
                    <a:pt x="406" y="6318"/>
                    <a:pt x="487" y="6454"/>
                  </a:cubicBezTo>
                  <a:lnTo>
                    <a:pt x="487" y="9086"/>
                  </a:lnTo>
                  <a:cubicBezTo>
                    <a:pt x="487" y="9445"/>
                    <a:pt x="777" y="9735"/>
                    <a:pt x="1136" y="9735"/>
                  </a:cubicBezTo>
                  <a:lnTo>
                    <a:pt x="5675" y="9735"/>
                  </a:lnTo>
                  <a:cubicBezTo>
                    <a:pt x="6033" y="9735"/>
                    <a:pt x="6324" y="9445"/>
                    <a:pt x="6324" y="9086"/>
                  </a:cubicBezTo>
                  <a:lnTo>
                    <a:pt x="6324" y="6451"/>
                  </a:lnTo>
                  <a:cubicBezTo>
                    <a:pt x="6973" y="5378"/>
                    <a:pt x="6973" y="4033"/>
                    <a:pt x="6324" y="2960"/>
                  </a:cubicBezTo>
                  <a:lnTo>
                    <a:pt x="6324" y="650"/>
                  </a:lnTo>
                  <a:cubicBezTo>
                    <a:pt x="6324" y="292"/>
                    <a:pt x="6033" y="1"/>
                    <a:pt x="5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755;p75">
              <a:extLst>
                <a:ext uri="{FF2B5EF4-FFF2-40B4-BE49-F238E27FC236}">
                  <a16:creationId xmlns:a16="http://schemas.microsoft.com/office/drawing/2014/main" id="{3841A7FF-7A0E-4E7B-5125-2B8252A28A0C}"/>
                </a:ext>
              </a:extLst>
            </p:cNvPr>
            <p:cNvSpPr/>
            <p:nvPr/>
          </p:nvSpPr>
          <p:spPr>
            <a:xfrm>
              <a:off x="8177712" y="1739389"/>
              <a:ext cx="50877" cy="46235"/>
            </a:xfrm>
            <a:custGeom>
              <a:avLst/>
              <a:gdLst/>
              <a:ahLst/>
              <a:cxnLst/>
              <a:rect l="l" t="t" r="r" b="b"/>
              <a:pathLst>
                <a:path w="1315" h="1195" extrusionOk="0">
                  <a:moveTo>
                    <a:pt x="511" y="566"/>
                  </a:moveTo>
                  <a:cubicBezTo>
                    <a:pt x="600" y="566"/>
                    <a:pt x="672" y="639"/>
                    <a:pt x="672" y="729"/>
                  </a:cubicBezTo>
                  <a:cubicBezTo>
                    <a:pt x="672" y="818"/>
                    <a:pt x="600" y="891"/>
                    <a:pt x="511" y="891"/>
                  </a:cubicBezTo>
                  <a:cubicBezTo>
                    <a:pt x="420" y="891"/>
                    <a:pt x="348" y="818"/>
                    <a:pt x="348" y="729"/>
                  </a:cubicBezTo>
                  <a:cubicBezTo>
                    <a:pt x="348" y="639"/>
                    <a:pt x="420" y="566"/>
                    <a:pt x="511" y="566"/>
                  </a:cubicBezTo>
                  <a:close/>
                  <a:moveTo>
                    <a:pt x="183" y="1"/>
                  </a:moveTo>
                  <a:cubicBezTo>
                    <a:pt x="121" y="1"/>
                    <a:pt x="61" y="37"/>
                    <a:pt x="35" y="99"/>
                  </a:cubicBezTo>
                  <a:cubicBezTo>
                    <a:pt x="0" y="179"/>
                    <a:pt x="39" y="271"/>
                    <a:pt x="117" y="310"/>
                  </a:cubicBezTo>
                  <a:lnTo>
                    <a:pt x="203" y="353"/>
                  </a:lnTo>
                  <a:cubicBezTo>
                    <a:pt x="89" y="445"/>
                    <a:pt x="22" y="582"/>
                    <a:pt x="22" y="728"/>
                  </a:cubicBezTo>
                  <a:cubicBezTo>
                    <a:pt x="32" y="985"/>
                    <a:pt x="241" y="1189"/>
                    <a:pt x="497" y="1194"/>
                  </a:cubicBezTo>
                  <a:cubicBezTo>
                    <a:pt x="500" y="1194"/>
                    <a:pt x="502" y="1194"/>
                    <a:pt x="505" y="1194"/>
                  </a:cubicBezTo>
                  <a:cubicBezTo>
                    <a:pt x="759" y="1194"/>
                    <a:pt x="971" y="1000"/>
                    <a:pt x="989" y="746"/>
                  </a:cubicBezTo>
                  <a:lnTo>
                    <a:pt x="1081" y="792"/>
                  </a:lnTo>
                  <a:cubicBezTo>
                    <a:pt x="1103" y="803"/>
                    <a:pt x="1127" y="808"/>
                    <a:pt x="1151" y="808"/>
                  </a:cubicBezTo>
                  <a:cubicBezTo>
                    <a:pt x="1181" y="808"/>
                    <a:pt x="1211" y="800"/>
                    <a:pt x="1237" y="784"/>
                  </a:cubicBezTo>
                  <a:cubicBezTo>
                    <a:pt x="1285" y="754"/>
                    <a:pt x="1314" y="703"/>
                    <a:pt x="1315" y="647"/>
                  </a:cubicBezTo>
                  <a:lnTo>
                    <a:pt x="1315" y="249"/>
                  </a:lnTo>
                  <a:cubicBezTo>
                    <a:pt x="1315" y="163"/>
                    <a:pt x="1250" y="88"/>
                    <a:pt x="1164" y="82"/>
                  </a:cubicBezTo>
                  <a:cubicBezTo>
                    <a:pt x="1160" y="82"/>
                    <a:pt x="1156" y="82"/>
                    <a:pt x="1153" y="82"/>
                  </a:cubicBezTo>
                  <a:cubicBezTo>
                    <a:pt x="1063" y="82"/>
                    <a:pt x="991" y="154"/>
                    <a:pt x="991" y="243"/>
                  </a:cubicBezTo>
                  <a:lnTo>
                    <a:pt x="991" y="386"/>
                  </a:lnTo>
                  <a:lnTo>
                    <a:pt x="255" y="18"/>
                  </a:lnTo>
                  <a:cubicBezTo>
                    <a:pt x="232" y="7"/>
                    <a:pt x="207" y="1"/>
                    <a:pt x="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756;p75">
              <a:extLst>
                <a:ext uri="{FF2B5EF4-FFF2-40B4-BE49-F238E27FC236}">
                  <a16:creationId xmlns:a16="http://schemas.microsoft.com/office/drawing/2014/main" id="{A7995CF3-F770-19E2-4AC3-E005280A85E9}"/>
                </a:ext>
              </a:extLst>
            </p:cNvPr>
            <p:cNvSpPr/>
            <p:nvPr/>
          </p:nvSpPr>
          <p:spPr>
            <a:xfrm>
              <a:off x="8241048" y="1739466"/>
              <a:ext cx="52464" cy="47086"/>
            </a:xfrm>
            <a:custGeom>
              <a:avLst/>
              <a:gdLst/>
              <a:ahLst/>
              <a:cxnLst/>
              <a:rect l="l" t="t" r="r" b="b"/>
              <a:pathLst>
                <a:path w="1356" h="1217" extrusionOk="0">
                  <a:moveTo>
                    <a:pt x="820" y="564"/>
                  </a:moveTo>
                  <a:cubicBezTo>
                    <a:pt x="910" y="564"/>
                    <a:pt x="982" y="637"/>
                    <a:pt x="982" y="727"/>
                  </a:cubicBezTo>
                  <a:cubicBezTo>
                    <a:pt x="982" y="816"/>
                    <a:pt x="910" y="889"/>
                    <a:pt x="820" y="889"/>
                  </a:cubicBezTo>
                  <a:cubicBezTo>
                    <a:pt x="730" y="889"/>
                    <a:pt x="658" y="816"/>
                    <a:pt x="658" y="727"/>
                  </a:cubicBezTo>
                  <a:cubicBezTo>
                    <a:pt x="658" y="637"/>
                    <a:pt x="730" y="564"/>
                    <a:pt x="820" y="564"/>
                  </a:cubicBezTo>
                  <a:close/>
                  <a:moveTo>
                    <a:pt x="1132" y="0"/>
                  </a:moveTo>
                  <a:cubicBezTo>
                    <a:pt x="1107" y="0"/>
                    <a:pt x="1082" y="6"/>
                    <a:pt x="1060" y="17"/>
                  </a:cubicBezTo>
                  <a:lnTo>
                    <a:pt x="325" y="385"/>
                  </a:lnTo>
                  <a:lnTo>
                    <a:pt x="325" y="248"/>
                  </a:lnTo>
                  <a:cubicBezTo>
                    <a:pt x="325" y="161"/>
                    <a:pt x="259" y="86"/>
                    <a:pt x="172" y="80"/>
                  </a:cubicBezTo>
                  <a:cubicBezTo>
                    <a:pt x="169" y="80"/>
                    <a:pt x="166" y="80"/>
                    <a:pt x="163" y="80"/>
                  </a:cubicBezTo>
                  <a:cubicBezTo>
                    <a:pt x="74" y="80"/>
                    <a:pt x="1" y="153"/>
                    <a:pt x="1" y="242"/>
                  </a:cubicBezTo>
                  <a:lnTo>
                    <a:pt x="1" y="646"/>
                  </a:lnTo>
                  <a:cubicBezTo>
                    <a:pt x="0" y="702"/>
                    <a:pt x="30" y="755"/>
                    <a:pt x="77" y="784"/>
                  </a:cubicBezTo>
                  <a:cubicBezTo>
                    <a:pt x="103" y="800"/>
                    <a:pt x="133" y="808"/>
                    <a:pt x="163" y="808"/>
                  </a:cubicBezTo>
                  <a:cubicBezTo>
                    <a:pt x="188" y="808"/>
                    <a:pt x="212" y="803"/>
                    <a:pt x="234" y="791"/>
                  </a:cubicBezTo>
                  <a:lnTo>
                    <a:pt x="326" y="745"/>
                  </a:lnTo>
                  <a:cubicBezTo>
                    <a:pt x="333" y="996"/>
                    <a:pt x="532" y="1205"/>
                    <a:pt x="792" y="1217"/>
                  </a:cubicBezTo>
                  <a:cubicBezTo>
                    <a:pt x="798" y="1217"/>
                    <a:pt x="804" y="1217"/>
                    <a:pt x="810" y="1217"/>
                  </a:cubicBezTo>
                  <a:cubicBezTo>
                    <a:pt x="969" y="1217"/>
                    <a:pt x="1120" y="1139"/>
                    <a:pt x="1209" y="1008"/>
                  </a:cubicBezTo>
                  <a:cubicBezTo>
                    <a:pt x="1356" y="792"/>
                    <a:pt x="1309" y="509"/>
                    <a:pt x="1112" y="352"/>
                  </a:cubicBezTo>
                  <a:lnTo>
                    <a:pt x="1200" y="308"/>
                  </a:lnTo>
                  <a:cubicBezTo>
                    <a:pt x="1237" y="290"/>
                    <a:pt x="1268" y="260"/>
                    <a:pt x="1282" y="221"/>
                  </a:cubicBezTo>
                  <a:cubicBezTo>
                    <a:pt x="1311" y="148"/>
                    <a:pt x="1283" y="68"/>
                    <a:pt x="1221" y="27"/>
                  </a:cubicBezTo>
                  <a:cubicBezTo>
                    <a:pt x="1194" y="9"/>
                    <a:pt x="1163" y="0"/>
                    <a:pt x="1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757;p75">
              <a:extLst>
                <a:ext uri="{FF2B5EF4-FFF2-40B4-BE49-F238E27FC236}">
                  <a16:creationId xmlns:a16="http://schemas.microsoft.com/office/drawing/2014/main" id="{8E38FC98-FF76-389E-C41E-21751A58013F}"/>
                </a:ext>
              </a:extLst>
            </p:cNvPr>
            <p:cNvSpPr/>
            <p:nvPr/>
          </p:nvSpPr>
          <p:spPr>
            <a:xfrm>
              <a:off x="8190364" y="1798933"/>
              <a:ext cx="89490" cy="41089"/>
            </a:xfrm>
            <a:custGeom>
              <a:avLst/>
              <a:gdLst/>
              <a:ahLst/>
              <a:cxnLst/>
              <a:rect l="l" t="t" r="r" b="b"/>
              <a:pathLst>
                <a:path w="2313" h="1062" extrusionOk="0">
                  <a:moveTo>
                    <a:pt x="1157" y="325"/>
                  </a:moveTo>
                  <a:cubicBezTo>
                    <a:pt x="1473" y="325"/>
                    <a:pt x="1771" y="472"/>
                    <a:pt x="1964" y="724"/>
                  </a:cubicBezTo>
                  <a:cubicBezTo>
                    <a:pt x="1965" y="725"/>
                    <a:pt x="1967" y="728"/>
                    <a:pt x="1967" y="730"/>
                  </a:cubicBezTo>
                  <a:cubicBezTo>
                    <a:pt x="1699" y="677"/>
                    <a:pt x="1428" y="650"/>
                    <a:pt x="1156" y="650"/>
                  </a:cubicBezTo>
                  <a:cubicBezTo>
                    <a:pt x="885" y="650"/>
                    <a:pt x="614" y="677"/>
                    <a:pt x="346" y="730"/>
                  </a:cubicBezTo>
                  <a:cubicBezTo>
                    <a:pt x="346" y="728"/>
                    <a:pt x="347" y="725"/>
                    <a:pt x="348" y="724"/>
                  </a:cubicBezTo>
                  <a:cubicBezTo>
                    <a:pt x="542" y="472"/>
                    <a:pt x="840" y="325"/>
                    <a:pt x="1157" y="325"/>
                  </a:cubicBezTo>
                  <a:close/>
                  <a:moveTo>
                    <a:pt x="1133" y="1"/>
                  </a:moveTo>
                  <a:cubicBezTo>
                    <a:pt x="717" y="1"/>
                    <a:pt x="325" y="200"/>
                    <a:pt x="82" y="540"/>
                  </a:cubicBezTo>
                  <a:cubicBezTo>
                    <a:pt x="1" y="657"/>
                    <a:pt x="1" y="812"/>
                    <a:pt x="80" y="930"/>
                  </a:cubicBezTo>
                  <a:cubicBezTo>
                    <a:pt x="132" y="1011"/>
                    <a:pt x="221" y="1060"/>
                    <a:pt x="317" y="1061"/>
                  </a:cubicBezTo>
                  <a:cubicBezTo>
                    <a:pt x="339" y="1061"/>
                    <a:pt x="359" y="1059"/>
                    <a:pt x="380" y="1054"/>
                  </a:cubicBezTo>
                  <a:cubicBezTo>
                    <a:pt x="636" y="1002"/>
                    <a:pt x="896" y="976"/>
                    <a:pt x="1156" y="976"/>
                  </a:cubicBezTo>
                  <a:cubicBezTo>
                    <a:pt x="1417" y="976"/>
                    <a:pt x="1677" y="1002"/>
                    <a:pt x="1933" y="1054"/>
                  </a:cubicBezTo>
                  <a:cubicBezTo>
                    <a:pt x="1954" y="1059"/>
                    <a:pt x="1974" y="1061"/>
                    <a:pt x="1995" y="1061"/>
                  </a:cubicBezTo>
                  <a:cubicBezTo>
                    <a:pt x="2090" y="1061"/>
                    <a:pt x="2181" y="1013"/>
                    <a:pt x="2233" y="930"/>
                  </a:cubicBezTo>
                  <a:cubicBezTo>
                    <a:pt x="2312" y="812"/>
                    <a:pt x="2312" y="657"/>
                    <a:pt x="2231" y="540"/>
                  </a:cubicBezTo>
                  <a:cubicBezTo>
                    <a:pt x="1988" y="200"/>
                    <a:pt x="1595" y="1"/>
                    <a:pt x="1178" y="1"/>
                  </a:cubicBezTo>
                  <a:cubicBezTo>
                    <a:pt x="1171" y="1"/>
                    <a:pt x="1163" y="1"/>
                    <a:pt x="1156" y="1"/>
                  </a:cubicBezTo>
                  <a:cubicBezTo>
                    <a:pt x="1148" y="1"/>
                    <a:pt x="1141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58;p75">
              <a:extLst>
                <a:ext uri="{FF2B5EF4-FFF2-40B4-BE49-F238E27FC236}">
                  <a16:creationId xmlns:a16="http://schemas.microsoft.com/office/drawing/2014/main" id="{C1DF072E-1CEE-41D1-EE38-CC3BD9BD8602}"/>
                </a:ext>
              </a:extLst>
            </p:cNvPr>
            <p:cNvSpPr/>
            <p:nvPr/>
          </p:nvSpPr>
          <p:spPr>
            <a:xfrm>
              <a:off x="8140918" y="1692264"/>
              <a:ext cx="188343" cy="188343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5" y="325"/>
                  </a:moveTo>
                  <a:cubicBezTo>
                    <a:pt x="3599" y="325"/>
                    <a:pt x="4543" y="1269"/>
                    <a:pt x="4543" y="2433"/>
                  </a:cubicBezTo>
                  <a:cubicBezTo>
                    <a:pt x="4543" y="3598"/>
                    <a:pt x="3599" y="4543"/>
                    <a:pt x="2435" y="4543"/>
                  </a:cubicBezTo>
                  <a:cubicBezTo>
                    <a:pt x="1269" y="4543"/>
                    <a:pt x="325" y="3598"/>
                    <a:pt x="325" y="2433"/>
                  </a:cubicBezTo>
                  <a:cubicBezTo>
                    <a:pt x="326" y="1269"/>
                    <a:pt x="1270" y="326"/>
                    <a:pt x="2435" y="325"/>
                  </a:cubicBezTo>
                  <a:close/>
                  <a:moveTo>
                    <a:pt x="2435" y="0"/>
                  </a:moveTo>
                  <a:cubicBezTo>
                    <a:pt x="1091" y="0"/>
                    <a:pt x="1" y="1089"/>
                    <a:pt x="1" y="2433"/>
                  </a:cubicBezTo>
                  <a:cubicBezTo>
                    <a:pt x="2" y="3778"/>
                    <a:pt x="1091" y="4865"/>
                    <a:pt x="2435" y="4868"/>
                  </a:cubicBezTo>
                  <a:cubicBezTo>
                    <a:pt x="3778" y="4868"/>
                    <a:pt x="4868" y="3778"/>
                    <a:pt x="4868" y="2433"/>
                  </a:cubicBezTo>
                  <a:cubicBezTo>
                    <a:pt x="4868" y="1089"/>
                    <a:pt x="3778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278;p75">
            <a:extLst>
              <a:ext uri="{FF2B5EF4-FFF2-40B4-BE49-F238E27FC236}">
                <a16:creationId xmlns:a16="http://schemas.microsoft.com/office/drawing/2014/main" id="{833AA466-00F2-61D2-E627-0802BF743980}"/>
              </a:ext>
            </a:extLst>
          </p:cNvPr>
          <p:cNvGrpSpPr/>
          <p:nvPr/>
        </p:nvGrpSpPr>
        <p:grpSpPr>
          <a:xfrm>
            <a:off x="1294515" y="2175704"/>
            <a:ext cx="384055" cy="536024"/>
            <a:chOff x="776277" y="2205990"/>
            <a:chExt cx="269863" cy="376647"/>
          </a:xfrm>
        </p:grpSpPr>
        <p:sp>
          <p:nvSpPr>
            <p:cNvPr id="272" name="Google Shape;2279;p75">
              <a:extLst>
                <a:ext uri="{FF2B5EF4-FFF2-40B4-BE49-F238E27FC236}">
                  <a16:creationId xmlns:a16="http://schemas.microsoft.com/office/drawing/2014/main" id="{4AFD5C08-3C47-6AD2-15B3-6B539ABE01B7}"/>
                </a:ext>
              </a:extLst>
            </p:cNvPr>
            <p:cNvSpPr/>
            <p:nvPr/>
          </p:nvSpPr>
          <p:spPr>
            <a:xfrm>
              <a:off x="801812" y="2212606"/>
              <a:ext cx="213375" cy="332541"/>
            </a:xfrm>
            <a:custGeom>
              <a:avLst/>
              <a:gdLst/>
              <a:ahLst/>
              <a:cxnLst/>
              <a:rect l="l" t="t" r="r" b="b"/>
              <a:pathLst>
                <a:path w="5515" h="8595" extrusionOk="0">
                  <a:moveTo>
                    <a:pt x="5514" y="487"/>
                  </a:moveTo>
                  <a:lnTo>
                    <a:pt x="5514" y="8107"/>
                  </a:lnTo>
                  <a:cubicBezTo>
                    <a:pt x="5514" y="8376"/>
                    <a:pt x="5296" y="8595"/>
                    <a:pt x="5027" y="8595"/>
                  </a:cubicBezTo>
                  <a:lnTo>
                    <a:pt x="487" y="8595"/>
                  </a:lnTo>
                  <a:cubicBezTo>
                    <a:pt x="219" y="8595"/>
                    <a:pt x="0" y="8376"/>
                    <a:pt x="0" y="8107"/>
                  </a:cubicBezTo>
                  <a:lnTo>
                    <a:pt x="0" y="487"/>
                  </a:lnTo>
                  <a:cubicBezTo>
                    <a:pt x="0" y="218"/>
                    <a:pt x="219" y="1"/>
                    <a:pt x="487" y="1"/>
                  </a:cubicBezTo>
                  <a:lnTo>
                    <a:pt x="1135" y="1"/>
                  </a:lnTo>
                  <a:lnTo>
                    <a:pt x="1599" y="493"/>
                  </a:lnTo>
                  <a:cubicBezTo>
                    <a:pt x="1691" y="592"/>
                    <a:pt x="1820" y="648"/>
                    <a:pt x="1954" y="647"/>
                  </a:cubicBezTo>
                  <a:lnTo>
                    <a:pt x="3560" y="647"/>
                  </a:lnTo>
                  <a:cubicBezTo>
                    <a:pt x="3694" y="648"/>
                    <a:pt x="3823" y="592"/>
                    <a:pt x="3915" y="493"/>
                  </a:cubicBezTo>
                  <a:lnTo>
                    <a:pt x="4379" y="1"/>
                  </a:lnTo>
                  <a:lnTo>
                    <a:pt x="5027" y="1"/>
                  </a:lnTo>
                  <a:cubicBezTo>
                    <a:pt x="5296" y="1"/>
                    <a:pt x="5514" y="218"/>
                    <a:pt x="5514" y="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80;p75">
              <a:extLst>
                <a:ext uri="{FF2B5EF4-FFF2-40B4-BE49-F238E27FC236}">
                  <a16:creationId xmlns:a16="http://schemas.microsoft.com/office/drawing/2014/main" id="{59660AA3-3805-C08E-73E7-8E9D3B516DB4}"/>
                </a:ext>
              </a:extLst>
            </p:cNvPr>
            <p:cNvSpPr/>
            <p:nvPr/>
          </p:nvSpPr>
          <p:spPr>
            <a:xfrm>
              <a:off x="976846" y="2212606"/>
              <a:ext cx="38342" cy="332541"/>
            </a:xfrm>
            <a:custGeom>
              <a:avLst/>
              <a:gdLst/>
              <a:ahLst/>
              <a:cxnLst/>
              <a:rect l="l" t="t" r="r" b="b"/>
              <a:pathLst>
                <a:path w="991" h="8595" extrusionOk="0">
                  <a:moveTo>
                    <a:pt x="990" y="487"/>
                  </a:moveTo>
                  <a:cubicBezTo>
                    <a:pt x="990" y="218"/>
                    <a:pt x="772" y="1"/>
                    <a:pt x="503" y="1"/>
                  </a:cubicBezTo>
                  <a:lnTo>
                    <a:pt x="1" y="1"/>
                  </a:lnTo>
                  <a:cubicBezTo>
                    <a:pt x="274" y="1"/>
                    <a:pt x="495" y="218"/>
                    <a:pt x="495" y="487"/>
                  </a:cubicBezTo>
                  <a:lnTo>
                    <a:pt x="495" y="8107"/>
                  </a:lnTo>
                  <a:cubicBezTo>
                    <a:pt x="495" y="8376"/>
                    <a:pt x="274" y="8595"/>
                    <a:pt x="1" y="8595"/>
                  </a:cubicBezTo>
                  <a:lnTo>
                    <a:pt x="503" y="8595"/>
                  </a:lnTo>
                  <a:cubicBezTo>
                    <a:pt x="772" y="8595"/>
                    <a:pt x="990" y="8376"/>
                    <a:pt x="990" y="8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81;p75">
              <a:extLst>
                <a:ext uri="{FF2B5EF4-FFF2-40B4-BE49-F238E27FC236}">
                  <a16:creationId xmlns:a16="http://schemas.microsoft.com/office/drawing/2014/main" id="{F71AFD11-A5F0-DE9C-644B-ECD0B0078CF4}"/>
                </a:ext>
              </a:extLst>
            </p:cNvPr>
            <p:cNvSpPr/>
            <p:nvPr/>
          </p:nvSpPr>
          <p:spPr>
            <a:xfrm>
              <a:off x="801812" y="2526111"/>
              <a:ext cx="213375" cy="50645"/>
            </a:xfrm>
            <a:custGeom>
              <a:avLst/>
              <a:gdLst/>
              <a:ahLst/>
              <a:cxnLst/>
              <a:rect l="l" t="t" r="r" b="b"/>
              <a:pathLst>
                <a:path w="5515" h="1309" extrusionOk="0">
                  <a:moveTo>
                    <a:pt x="5514" y="0"/>
                  </a:moveTo>
                  <a:lnTo>
                    <a:pt x="5514" y="822"/>
                  </a:lnTo>
                  <a:cubicBezTo>
                    <a:pt x="5514" y="1090"/>
                    <a:pt x="5296" y="1309"/>
                    <a:pt x="5027" y="1309"/>
                  </a:cubicBezTo>
                  <a:lnTo>
                    <a:pt x="487" y="1309"/>
                  </a:lnTo>
                  <a:cubicBezTo>
                    <a:pt x="219" y="1309"/>
                    <a:pt x="0" y="1090"/>
                    <a:pt x="0" y="822"/>
                  </a:cubicBezTo>
                  <a:lnTo>
                    <a:pt x="0" y="0"/>
                  </a:lnTo>
                  <a:cubicBezTo>
                    <a:pt x="0" y="271"/>
                    <a:pt x="219" y="492"/>
                    <a:pt x="486" y="492"/>
                  </a:cubicBezTo>
                  <a:lnTo>
                    <a:pt x="5027" y="492"/>
                  </a:lnTo>
                  <a:cubicBezTo>
                    <a:pt x="5296" y="492"/>
                    <a:pt x="5514" y="271"/>
                    <a:pt x="5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82;p75">
              <a:extLst>
                <a:ext uri="{FF2B5EF4-FFF2-40B4-BE49-F238E27FC236}">
                  <a16:creationId xmlns:a16="http://schemas.microsoft.com/office/drawing/2014/main" id="{F972DB35-4D28-79BF-5B0A-0386663FB2DB}"/>
                </a:ext>
              </a:extLst>
            </p:cNvPr>
            <p:cNvSpPr/>
            <p:nvPr/>
          </p:nvSpPr>
          <p:spPr>
            <a:xfrm>
              <a:off x="976846" y="2526498"/>
              <a:ext cx="38342" cy="50258"/>
            </a:xfrm>
            <a:custGeom>
              <a:avLst/>
              <a:gdLst/>
              <a:ahLst/>
              <a:cxnLst/>
              <a:rect l="l" t="t" r="r" b="b"/>
              <a:pathLst>
                <a:path w="991" h="1299" extrusionOk="0">
                  <a:moveTo>
                    <a:pt x="495" y="488"/>
                  </a:moveTo>
                  <a:lnTo>
                    <a:pt x="495" y="812"/>
                  </a:lnTo>
                  <a:cubicBezTo>
                    <a:pt x="495" y="1081"/>
                    <a:pt x="274" y="1299"/>
                    <a:pt x="1" y="1299"/>
                  </a:cubicBezTo>
                  <a:lnTo>
                    <a:pt x="503" y="1299"/>
                  </a:lnTo>
                  <a:cubicBezTo>
                    <a:pt x="772" y="1299"/>
                    <a:pt x="990" y="1081"/>
                    <a:pt x="990" y="812"/>
                  </a:cubicBezTo>
                  <a:lnTo>
                    <a:pt x="990" y="1"/>
                  </a:lnTo>
                  <a:cubicBezTo>
                    <a:pt x="990" y="269"/>
                    <a:pt x="768" y="488"/>
                    <a:pt x="495" y="4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83;p75">
              <a:extLst>
                <a:ext uri="{FF2B5EF4-FFF2-40B4-BE49-F238E27FC236}">
                  <a16:creationId xmlns:a16="http://schemas.microsoft.com/office/drawing/2014/main" id="{FC05C514-9896-0CFF-BCF0-2A5F5C2FFA0B}"/>
                </a:ext>
              </a:extLst>
            </p:cNvPr>
            <p:cNvSpPr/>
            <p:nvPr/>
          </p:nvSpPr>
          <p:spPr>
            <a:xfrm>
              <a:off x="845841" y="2212606"/>
              <a:ext cx="125085" cy="25071"/>
            </a:xfrm>
            <a:custGeom>
              <a:avLst/>
              <a:gdLst/>
              <a:ahLst/>
              <a:cxnLst/>
              <a:rect l="l" t="t" r="r" b="b"/>
              <a:pathLst>
                <a:path w="3233" h="648" extrusionOk="0">
                  <a:moveTo>
                    <a:pt x="3233" y="1"/>
                  </a:moveTo>
                  <a:lnTo>
                    <a:pt x="2770" y="493"/>
                  </a:lnTo>
                  <a:cubicBezTo>
                    <a:pt x="2679" y="592"/>
                    <a:pt x="2551" y="648"/>
                    <a:pt x="2417" y="647"/>
                  </a:cubicBezTo>
                  <a:lnTo>
                    <a:pt x="816" y="647"/>
                  </a:lnTo>
                  <a:cubicBezTo>
                    <a:pt x="683" y="648"/>
                    <a:pt x="555" y="592"/>
                    <a:pt x="462" y="4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84;p75">
              <a:extLst>
                <a:ext uri="{FF2B5EF4-FFF2-40B4-BE49-F238E27FC236}">
                  <a16:creationId xmlns:a16="http://schemas.microsoft.com/office/drawing/2014/main" id="{053CF205-9BBF-6D32-9955-622A743DCC04}"/>
                </a:ext>
              </a:extLst>
            </p:cNvPr>
            <p:cNvSpPr/>
            <p:nvPr/>
          </p:nvSpPr>
          <p:spPr>
            <a:xfrm>
              <a:off x="920706" y="2212606"/>
              <a:ext cx="50374" cy="25071"/>
            </a:xfrm>
            <a:custGeom>
              <a:avLst/>
              <a:gdLst/>
              <a:ahLst/>
              <a:cxnLst/>
              <a:rect l="l" t="t" r="r" b="b"/>
              <a:pathLst>
                <a:path w="1302" h="648" extrusionOk="0">
                  <a:moveTo>
                    <a:pt x="817" y="1"/>
                  </a:moveTo>
                  <a:lnTo>
                    <a:pt x="355" y="493"/>
                  </a:lnTo>
                  <a:cubicBezTo>
                    <a:pt x="263" y="592"/>
                    <a:pt x="135" y="648"/>
                    <a:pt x="1" y="647"/>
                  </a:cubicBezTo>
                  <a:lnTo>
                    <a:pt x="486" y="647"/>
                  </a:lnTo>
                  <a:cubicBezTo>
                    <a:pt x="619" y="648"/>
                    <a:pt x="748" y="592"/>
                    <a:pt x="840" y="493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85;p75">
              <a:extLst>
                <a:ext uri="{FF2B5EF4-FFF2-40B4-BE49-F238E27FC236}">
                  <a16:creationId xmlns:a16="http://schemas.microsoft.com/office/drawing/2014/main" id="{CAE8F20D-8545-1B66-289E-B657AC5932A7}"/>
                </a:ext>
              </a:extLst>
            </p:cNvPr>
            <p:cNvSpPr/>
            <p:nvPr/>
          </p:nvSpPr>
          <p:spPr>
            <a:xfrm>
              <a:off x="782815" y="2262710"/>
              <a:ext cx="251137" cy="251098"/>
            </a:xfrm>
            <a:custGeom>
              <a:avLst/>
              <a:gdLst/>
              <a:ahLst/>
              <a:cxnLst/>
              <a:rect l="l" t="t" r="r" b="b"/>
              <a:pathLst>
                <a:path w="6491" h="6490" extrusionOk="0">
                  <a:moveTo>
                    <a:pt x="6490" y="3245"/>
                  </a:moveTo>
                  <a:cubicBezTo>
                    <a:pt x="6490" y="5037"/>
                    <a:pt x="5038" y="6490"/>
                    <a:pt x="3245" y="6490"/>
                  </a:cubicBezTo>
                  <a:cubicBezTo>
                    <a:pt x="1454" y="6490"/>
                    <a:pt x="1" y="5037"/>
                    <a:pt x="1" y="3245"/>
                  </a:cubicBezTo>
                  <a:cubicBezTo>
                    <a:pt x="1" y="1453"/>
                    <a:pt x="1454" y="1"/>
                    <a:pt x="3245" y="1"/>
                  </a:cubicBezTo>
                  <a:cubicBezTo>
                    <a:pt x="5038" y="1"/>
                    <a:pt x="6490" y="1453"/>
                    <a:pt x="6490" y="32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86;p75">
              <a:extLst>
                <a:ext uri="{FF2B5EF4-FFF2-40B4-BE49-F238E27FC236}">
                  <a16:creationId xmlns:a16="http://schemas.microsoft.com/office/drawing/2014/main" id="{5E6313E2-609D-1118-1123-3DE79899FB17}"/>
                </a:ext>
              </a:extLst>
            </p:cNvPr>
            <p:cNvSpPr/>
            <p:nvPr/>
          </p:nvSpPr>
          <p:spPr>
            <a:xfrm>
              <a:off x="898924" y="2262710"/>
              <a:ext cx="135028" cy="251098"/>
            </a:xfrm>
            <a:custGeom>
              <a:avLst/>
              <a:gdLst/>
              <a:ahLst/>
              <a:cxnLst/>
              <a:rect l="l" t="t" r="r" b="b"/>
              <a:pathLst>
                <a:path w="3490" h="6490" extrusionOk="0">
                  <a:moveTo>
                    <a:pt x="244" y="1"/>
                  </a:moveTo>
                  <a:cubicBezTo>
                    <a:pt x="163" y="1"/>
                    <a:pt x="83" y="7"/>
                    <a:pt x="1" y="13"/>
                  </a:cubicBezTo>
                  <a:cubicBezTo>
                    <a:pt x="1694" y="138"/>
                    <a:pt x="3002" y="1548"/>
                    <a:pt x="3002" y="3245"/>
                  </a:cubicBezTo>
                  <a:cubicBezTo>
                    <a:pt x="3002" y="4942"/>
                    <a:pt x="1694" y="6351"/>
                    <a:pt x="1" y="6477"/>
                  </a:cubicBezTo>
                  <a:cubicBezTo>
                    <a:pt x="83" y="6484"/>
                    <a:pt x="163" y="6490"/>
                    <a:pt x="244" y="6490"/>
                  </a:cubicBezTo>
                  <a:cubicBezTo>
                    <a:pt x="2037" y="6490"/>
                    <a:pt x="3489" y="5037"/>
                    <a:pt x="3489" y="3245"/>
                  </a:cubicBezTo>
                  <a:cubicBezTo>
                    <a:pt x="3489" y="1453"/>
                    <a:pt x="2037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87;p75">
              <a:extLst>
                <a:ext uri="{FF2B5EF4-FFF2-40B4-BE49-F238E27FC236}">
                  <a16:creationId xmlns:a16="http://schemas.microsoft.com/office/drawing/2014/main" id="{957ED662-078A-7023-5931-ADD7E061B7F7}"/>
                </a:ext>
              </a:extLst>
            </p:cNvPr>
            <p:cNvSpPr/>
            <p:nvPr/>
          </p:nvSpPr>
          <p:spPr>
            <a:xfrm>
              <a:off x="820499" y="2325465"/>
              <a:ext cx="175769" cy="144391"/>
            </a:xfrm>
            <a:custGeom>
              <a:avLst/>
              <a:gdLst/>
              <a:ahLst/>
              <a:cxnLst/>
              <a:rect l="l" t="t" r="r" b="b"/>
              <a:pathLst>
                <a:path w="4543" h="3732" extrusionOk="0">
                  <a:moveTo>
                    <a:pt x="2271" y="561"/>
                  </a:moveTo>
                  <a:cubicBezTo>
                    <a:pt x="2542" y="208"/>
                    <a:pt x="2962" y="1"/>
                    <a:pt x="3408" y="1"/>
                  </a:cubicBezTo>
                  <a:cubicBezTo>
                    <a:pt x="4080" y="1"/>
                    <a:pt x="4543" y="575"/>
                    <a:pt x="4543" y="1244"/>
                  </a:cubicBezTo>
                  <a:cubicBezTo>
                    <a:pt x="4543" y="2019"/>
                    <a:pt x="3912" y="2936"/>
                    <a:pt x="2271" y="3732"/>
                  </a:cubicBezTo>
                  <a:cubicBezTo>
                    <a:pt x="632" y="2936"/>
                    <a:pt x="0" y="2019"/>
                    <a:pt x="0" y="1244"/>
                  </a:cubicBezTo>
                  <a:cubicBezTo>
                    <a:pt x="0" y="575"/>
                    <a:pt x="463" y="1"/>
                    <a:pt x="1136" y="1"/>
                  </a:cubicBezTo>
                  <a:cubicBezTo>
                    <a:pt x="1581" y="1"/>
                    <a:pt x="2001" y="207"/>
                    <a:pt x="2271" y="561"/>
                  </a:cubicBezTo>
                  <a:close/>
                </a:path>
              </a:pathLst>
            </a:custGeom>
            <a:solidFill>
              <a:srgbClr val="E8E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88;p75">
              <a:extLst>
                <a:ext uri="{FF2B5EF4-FFF2-40B4-BE49-F238E27FC236}">
                  <a16:creationId xmlns:a16="http://schemas.microsoft.com/office/drawing/2014/main" id="{C435674A-2877-80EF-A6EB-BFAE8AAC01DD}"/>
                </a:ext>
              </a:extLst>
            </p:cNvPr>
            <p:cNvSpPr/>
            <p:nvPr/>
          </p:nvSpPr>
          <p:spPr>
            <a:xfrm>
              <a:off x="776277" y="2212606"/>
              <a:ext cx="63839" cy="364150"/>
            </a:xfrm>
            <a:custGeom>
              <a:avLst/>
              <a:gdLst/>
              <a:ahLst/>
              <a:cxnLst/>
              <a:rect l="l" t="t" r="r" b="b"/>
              <a:pathLst>
                <a:path w="1650" h="9412" extrusionOk="0">
                  <a:moveTo>
                    <a:pt x="660" y="8114"/>
                  </a:moveTo>
                  <a:lnTo>
                    <a:pt x="660" y="8925"/>
                  </a:lnTo>
                  <a:cubicBezTo>
                    <a:pt x="660" y="9194"/>
                    <a:pt x="879" y="9412"/>
                    <a:pt x="1147" y="9412"/>
                  </a:cubicBezTo>
                  <a:lnTo>
                    <a:pt x="1649" y="9412"/>
                  </a:lnTo>
                  <a:cubicBezTo>
                    <a:pt x="1376" y="9412"/>
                    <a:pt x="1155" y="9194"/>
                    <a:pt x="1155" y="8924"/>
                  </a:cubicBezTo>
                  <a:lnTo>
                    <a:pt x="1155" y="6335"/>
                  </a:lnTo>
                  <a:cubicBezTo>
                    <a:pt x="1155" y="6278"/>
                    <a:pt x="1138" y="6221"/>
                    <a:pt x="1108" y="6172"/>
                  </a:cubicBezTo>
                  <a:cubicBezTo>
                    <a:pt x="511" y="5167"/>
                    <a:pt x="511" y="3922"/>
                    <a:pt x="1108" y="2916"/>
                  </a:cubicBezTo>
                  <a:cubicBezTo>
                    <a:pt x="1138" y="2866"/>
                    <a:pt x="1155" y="2811"/>
                    <a:pt x="1155" y="2754"/>
                  </a:cubicBezTo>
                  <a:lnTo>
                    <a:pt x="1155" y="487"/>
                  </a:lnTo>
                  <a:cubicBezTo>
                    <a:pt x="1155" y="218"/>
                    <a:pt x="1376" y="1"/>
                    <a:pt x="1649" y="1"/>
                  </a:cubicBezTo>
                  <a:lnTo>
                    <a:pt x="1147" y="1"/>
                  </a:lnTo>
                  <a:cubicBezTo>
                    <a:pt x="879" y="1"/>
                    <a:pt x="660" y="218"/>
                    <a:pt x="660" y="487"/>
                  </a:cubicBezTo>
                  <a:lnTo>
                    <a:pt x="660" y="2840"/>
                  </a:lnTo>
                  <a:cubicBezTo>
                    <a:pt x="1" y="3883"/>
                    <a:pt x="1" y="5205"/>
                    <a:pt x="660" y="62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89;p75">
              <a:extLst>
                <a:ext uri="{FF2B5EF4-FFF2-40B4-BE49-F238E27FC236}">
                  <a16:creationId xmlns:a16="http://schemas.microsoft.com/office/drawing/2014/main" id="{8BA6D102-769E-8377-8F63-B29B6D7005F7}"/>
                </a:ext>
              </a:extLst>
            </p:cNvPr>
            <p:cNvSpPr/>
            <p:nvPr/>
          </p:nvSpPr>
          <p:spPr>
            <a:xfrm>
              <a:off x="776586" y="2388414"/>
              <a:ext cx="21976" cy="51380"/>
            </a:xfrm>
            <a:custGeom>
              <a:avLst/>
              <a:gdLst/>
              <a:ahLst/>
              <a:cxnLst/>
              <a:rect l="l" t="t" r="r" b="b"/>
              <a:pathLst>
                <a:path w="568" h="1328" extrusionOk="0">
                  <a:moveTo>
                    <a:pt x="567" y="1201"/>
                  </a:moveTo>
                  <a:lnTo>
                    <a:pt x="269" y="1328"/>
                  </a:lnTo>
                  <a:cubicBezTo>
                    <a:pt x="91" y="908"/>
                    <a:pt x="0" y="456"/>
                    <a:pt x="0" y="0"/>
                  </a:cubicBezTo>
                  <a:lnTo>
                    <a:pt x="324" y="0"/>
                  </a:lnTo>
                  <a:cubicBezTo>
                    <a:pt x="324" y="413"/>
                    <a:pt x="407" y="822"/>
                    <a:pt x="567" y="1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90;p75">
              <a:extLst>
                <a:ext uri="{FF2B5EF4-FFF2-40B4-BE49-F238E27FC236}">
                  <a16:creationId xmlns:a16="http://schemas.microsoft.com/office/drawing/2014/main" id="{578E2238-E9C1-8E3D-A19B-8C92C3B8D7D0}"/>
                </a:ext>
              </a:extLst>
            </p:cNvPr>
            <p:cNvSpPr/>
            <p:nvPr/>
          </p:nvSpPr>
          <p:spPr>
            <a:xfrm>
              <a:off x="777437" y="2406830"/>
              <a:ext cx="15669" cy="12574"/>
            </a:xfrm>
            <a:custGeom>
              <a:avLst/>
              <a:gdLst/>
              <a:ahLst/>
              <a:cxnLst/>
              <a:rect l="l" t="t" r="r" b="b"/>
              <a:pathLst>
                <a:path w="405" h="325" extrusionOk="0">
                  <a:moveTo>
                    <a:pt x="209" y="325"/>
                  </a:moveTo>
                  <a:cubicBezTo>
                    <a:pt x="90" y="325"/>
                    <a:pt x="0" y="198"/>
                    <a:pt x="69" y="72"/>
                  </a:cubicBezTo>
                  <a:cubicBezTo>
                    <a:pt x="95" y="26"/>
                    <a:pt x="144" y="0"/>
                    <a:pt x="196" y="0"/>
                  </a:cubicBezTo>
                  <a:lnTo>
                    <a:pt x="213" y="0"/>
                  </a:lnTo>
                  <a:cubicBezTo>
                    <a:pt x="276" y="0"/>
                    <a:pt x="334" y="37"/>
                    <a:pt x="357" y="96"/>
                  </a:cubicBezTo>
                  <a:cubicBezTo>
                    <a:pt x="404" y="212"/>
                    <a:pt x="319" y="325"/>
                    <a:pt x="209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91;p75">
              <a:extLst>
                <a:ext uri="{FF2B5EF4-FFF2-40B4-BE49-F238E27FC236}">
                  <a16:creationId xmlns:a16="http://schemas.microsoft.com/office/drawing/2014/main" id="{AD39C3F2-8622-6C84-8E96-19D46CAA570B}"/>
                </a:ext>
              </a:extLst>
            </p:cNvPr>
            <p:cNvSpPr/>
            <p:nvPr/>
          </p:nvSpPr>
          <p:spPr>
            <a:xfrm>
              <a:off x="776354" y="2205990"/>
              <a:ext cx="269785" cy="376647"/>
            </a:xfrm>
            <a:custGeom>
              <a:avLst/>
              <a:gdLst/>
              <a:ahLst/>
              <a:cxnLst/>
              <a:rect l="l" t="t" r="r" b="b"/>
              <a:pathLst>
                <a:path w="6973" h="9735" extrusionOk="0">
                  <a:moveTo>
                    <a:pt x="4656" y="324"/>
                  </a:moveTo>
                  <a:lnTo>
                    <a:pt x="4449" y="545"/>
                  </a:lnTo>
                  <a:cubicBezTo>
                    <a:pt x="4387" y="610"/>
                    <a:pt x="4302" y="646"/>
                    <a:pt x="4213" y="646"/>
                  </a:cubicBezTo>
                  <a:lnTo>
                    <a:pt x="2612" y="646"/>
                  </a:lnTo>
                  <a:cubicBezTo>
                    <a:pt x="2523" y="646"/>
                    <a:pt x="2438" y="610"/>
                    <a:pt x="2377" y="545"/>
                  </a:cubicBezTo>
                  <a:lnTo>
                    <a:pt x="2170" y="324"/>
                  </a:lnTo>
                  <a:close/>
                  <a:moveTo>
                    <a:pt x="5676" y="324"/>
                  </a:moveTo>
                  <a:cubicBezTo>
                    <a:pt x="5856" y="324"/>
                    <a:pt x="6001" y="469"/>
                    <a:pt x="6001" y="649"/>
                  </a:cubicBezTo>
                  <a:lnTo>
                    <a:pt x="6001" y="2495"/>
                  </a:lnTo>
                  <a:cubicBezTo>
                    <a:pt x="5355" y="1732"/>
                    <a:pt x="4406" y="1293"/>
                    <a:pt x="3406" y="1293"/>
                  </a:cubicBezTo>
                  <a:cubicBezTo>
                    <a:pt x="2405" y="1293"/>
                    <a:pt x="1456" y="1732"/>
                    <a:pt x="810" y="2495"/>
                  </a:cubicBezTo>
                  <a:lnTo>
                    <a:pt x="810" y="649"/>
                  </a:lnTo>
                  <a:cubicBezTo>
                    <a:pt x="810" y="469"/>
                    <a:pt x="955" y="324"/>
                    <a:pt x="1135" y="324"/>
                  </a:cubicBezTo>
                  <a:lnTo>
                    <a:pt x="1713" y="324"/>
                  </a:lnTo>
                  <a:lnTo>
                    <a:pt x="2129" y="766"/>
                  </a:lnTo>
                  <a:cubicBezTo>
                    <a:pt x="2252" y="896"/>
                    <a:pt x="2423" y="970"/>
                    <a:pt x="2603" y="970"/>
                  </a:cubicBezTo>
                  <a:lnTo>
                    <a:pt x="4208" y="970"/>
                  </a:lnTo>
                  <a:cubicBezTo>
                    <a:pt x="4388" y="970"/>
                    <a:pt x="4559" y="896"/>
                    <a:pt x="4682" y="766"/>
                  </a:cubicBezTo>
                  <a:lnTo>
                    <a:pt x="5098" y="324"/>
                  </a:lnTo>
                  <a:close/>
                  <a:moveTo>
                    <a:pt x="6001" y="6921"/>
                  </a:moveTo>
                  <a:lnTo>
                    <a:pt x="6001" y="8289"/>
                  </a:lnTo>
                  <a:cubicBezTo>
                    <a:pt x="6001" y="8467"/>
                    <a:pt x="5856" y="8613"/>
                    <a:pt x="5676" y="8613"/>
                  </a:cubicBezTo>
                  <a:lnTo>
                    <a:pt x="1135" y="8613"/>
                  </a:lnTo>
                  <a:cubicBezTo>
                    <a:pt x="955" y="8613"/>
                    <a:pt x="810" y="8467"/>
                    <a:pt x="810" y="8289"/>
                  </a:cubicBezTo>
                  <a:lnTo>
                    <a:pt x="810" y="6923"/>
                  </a:lnTo>
                  <a:cubicBezTo>
                    <a:pt x="1019" y="7165"/>
                    <a:pt x="1260" y="7378"/>
                    <a:pt x="1524" y="7558"/>
                  </a:cubicBezTo>
                  <a:cubicBezTo>
                    <a:pt x="1803" y="7740"/>
                    <a:pt x="2105" y="7881"/>
                    <a:pt x="2423" y="7980"/>
                  </a:cubicBezTo>
                  <a:cubicBezTo>
                    <a:pt x="2743" y="8073"/>
                    <a:pt x="3073" y="8122"/>
                    <a:pt x="3405" y="8126"/>
                  </a:cubicBezTo>
                  <a:cubicBezTo>
                    <a:pt x="4406" y="8126"/>
                    <a:pt x="5355" y="7685"/>
                    <a:pt x="6001" y="6921"/>
                  </a:cubicBezTo>
                  <a:close/>
                  <a:moveTo>
                    <a:pt x="6001" y="8825"/>
                  </a:moveTo>
                  <a:lnTo>
                    <a:pt x="6001" y="9087"/>
                  </a:lnTo>
                  <a:cubicBezTo>
                    <a:pt x="6001" y="9266"/>
                    <a:pt x="5856" y="9411"/>
                    <a:pt x="5676" y="9411"/>
                  </a:cubicBezTo>
                  <a:lnTo>
                    <a:pt x="1135" y="9411"/>
                  </a:lnTo>
                  <a:cubicBezTo>
                    <a:pt x="955" y="9411"/>
                    <a:pt x="810" y="9266"/>
                    <a:pt x="810" y="9087"/>
                  </a:cubicBezTo>
                  <a:lnTo>
                    <a:pt x="810" y="8825"/>
                  </a:lnTo>
                  <a:cubicBezTo>
                    <a:pt x="908" y="8885"/>
                    <a:pt x="1020" y="8917"/>
                    <a:pt x="1135" y="8917"/>
                  </a:cubicBezTo>
                  <a:lnTo>
                    <a:pt x="5676" y="8917"/>
                  </a:lnTo>
                  <a:cubicBezTo>
                    <a:pt x="5791" y="8917"/>
                    <a:pt x="5902" y="8885"/>
                    <a:pt x="6001" y="8825"/>
                  </a:cubicBezTo>
                  <a:close/>
                  <a:moveTo>
                    <a:pt x="1136" y="1"/>
                  </a:moveTo>
                  <a:cubicBezTo>
                    <a:pt x="778" y="1"/>
                    <a:pt x="487" y="290"/>
                    <a:pt x="487" y="650"/>
                  </a:cubicBezTo>
                  <a:lnTo>
                    <a:pt x="487" y="2960"/>
                  </a:lnTo>
                  <a:cubicBezTo>
                    <a:pt x="170" y="3486"/>
                    <a:pt x="1" y="4090"/>
                    <a:pt x="1" y="4705"/>
                  </a:cubicBezTo>
                  <a:cubicBezTo>
                    <a:pt x="1" y="4795"/>
                    <a:pt x="73" y="4868"/>
                    <a:pt x="162" y="4868"/>
                  </a:cubicBezTo>
                  <a:cubicBezTo>
                    <a:pt x="253" y="4868"/>
                    <a:pt x="325" y="4795"/>
                    <a:pt x="325" y="4705"/>
                  </a:cubicBezTo>
                  <a:cubicBezTo>
                    <a:pt x="325" y="3003"/>
                    <a:pt x="1704" y="1623"/>
                    <a:pt x="3405" y="1623"/>
                  </a:cubicBezTo>
                  <a:cubicBezTo>
                    <a:pt x="3630" y="1623"/>
                    <a:pt x="3860" y="1647"/>
                    <a:pt x="4093" y="1698"/>
                  </a:cubicBezTo>
                  <a:cubicBezTo>
                    <a:pt x="5136" y="1922"/>
                    <a:pt x="6186" y="2974"/>
                    <a:pt x="6411" y="4016"/>
                  </a:cubicBezTo>
                  <a:cubicBezTo>
                    <a:pt x="6845" y="6020"/>
                    <a:pt x="5332" y="7788"/>
                    <a:pt x="3405" y="7788"/>
                  </a:cubicBezTo>
                  <a:cubicBezTo>
                    <a:pt x="3105" y="7784"/>
                    <a:pt x="2806" y="7740"/>
                    <a:pt x="2517" y="7657"/>
                  </a:cubicBezTo>
                  <a:cubicBezTo>
                    <a:pt x="2230" y="7566"/>
                    <a:pt x="1956" y="7438"/>
                    <a:pt x="1704" y="7274"/>
                  </a:cubicBezTo>
                  <a:cubicBezTo>
                    <a:pt x="1455" y="7104"/>
                    <a:pt x="1230" y="6903"/>
                    <a:pt x="1035" y="6674"/>
                  </a:cubicBezTo>
                  <a:cubicBezTo>
                    <a:pt x="847" y="6440"/>
                    <a:pt x="690" y="6181"/>
                    <a:pt x="568" y="5906"/>
                  </a:cubicBezTo>
                  <a:cubicBezTo>
                    <a:pt x="543" y="5844"/>
                    <a:pt x="483" y="5806"/>
                    <a:pt x="420" y="5806"/>
                  </a:cubicBezTo>
                  <a:cubicBezTo>
                    <a:pt x="401" y="5806"/>
                    <a:pt x="382" y="5810"/>
                    <a:pt x="363" y="5817"/>
                  </a:cubicBezTo>
                  <a:cubicBezTo>
                    <a:pt x="322" y="5833"/>
                    <a:pt x="288" y="5864"/>
                    <a:pt x="272" y="5905"/>
                  </a:cubicBezTo>
                  <a:cubicBezTo>
                    <a:pt x="254" y="5945"/>
                    <a:pt x="253" y="5991"/>
                    <a:pt x="270" y="6032"/>
                  </a:cubicBezTo>
                  <a:cubicBezTo>
                    <a:pt x="334" y="6177"/>
                    <a:pt x="406" y="6317"/>
                    <a:pt x="487" y="6452"/>
                  </a:cubicBezTo>
                  <a:lnTo>
                    <a:pt x="487" y="9086"/>
                  </a:lnTo>
                  <a:cubicBezTo>
                    <a:pt x="487" y="9444"/>
                    <a:pt x="778" y="9735"/>
                    <a:pt x="1136" y="9735"/>
                  </a:cubicBezTo>
                  <a:lnTo>
                    <a:pt x="5675" y="9735"/>
                  </a:lnTo>
                  <a:cubicBezTo>
                    <a:pt x="6033" y="9735"/>
                    <a:pt x="6324" y="9444"/>
                    <a:pt x="6324" y="9086"/>
                  </a:cubicBezTo>
                  <a:lnTo>
                    <a:pt x="6324" y="6451"/>
                  </a:lnTo>
                  <a:cubicBezTo>
                    <a:pt x="6972" y="5378"/>
                    <a:pt x="6972" y="4033"/>
                    <a:pt x="6324" y="2960"/>
                  </a:cubicBezTo>
                  <a:lnTo>
                    <a:pt x="6324" y="650"/>
                  </a:lnTo>
                  <a:cubicBezTo>
                    <a:pt x="6324" y="290"/>
                    <a:pt x="6033" y="1"/>
                    <a:pt x="5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92;p75">
              <a:extLst>
                <a:ext uri="{FF2B5EF4-FFF2-40B4-BE49-F238E27FC236}">
                  <a16:creationId xmlns:a16="http://schemas.microsoft.com/office/drawing/2014/main" id="{C6463BCC-5D2E-7C62-4369-A5123679B695}"/>
                </a:ext>
              </a:extLst>
            </p:cNvPr>
            <p:cNvSpPr/>
            <p:nvPr/>
          </p:nvSpPr>
          <p:spPr>
            <a:xfrm>
              <a:off x="814232" y="2319197"/>
              <a:ext cx="188343" cy="156965"/>
            </a:xfrm>
            <a:custGeom>
              <a:avLst/>
              <a:gdLst/>
              <a:ahLst/>
              <a:cxnLst/>
              <a:rect l="l" t="t" r="r" b="b"/>
              <a:pathLst>
                <a:path w="4868" h="4057" extrusionOk="0">
                  <a:moveTo>
                    <a:pt x="3566" y="325"/>
                  </a:moveTo>
                  <a:cubicBezTo>
                    <a:pt x="3567" y="325"/>
                    <a:pt x="3569" y="325"/>
                    <a:pt x="3570" y="325"/>
                  </a:cubicBezTo>
                  <a:cubicBezTo>
                    <a:pt x="4124" y="325"/>
                    <a:pt x="4543" y="790"/>
                    <a:pt x="4543" y="1406"/>
                  </a:cubicBezTo>
                  <a:cubicBezTo>
                    <a:pt x="4543" y="1880"/>
                    <a:pt x="4267" y="2803"/>
                    <a:pt x="2433" y="3713"/>
                  </a:cubicBezTo>
                  <a:cubicBezTo>
                    <a:pt x="600" y="2803"/>
                    <a:pt x="325" y="1880"/>
                    <a:pt x="325" y="1406"/>
                  </a:cubicBezTo>
                  <a:cubicBezTo>
                    <a:pt x="325" y="790"/>
                    <a:pt x="743" y="325"/>
                    <a:pt x="1298" y="325"/>
                  </a:cubicBezTo>
                  <a:cubicBezTo>
                    <a:pt x="1299" y="325"/>
                    <a:pt x="1301" y="325"/>
                    <a:pt x="1302" y="325"/>
                  </a:cubicBezTo>
                  <a:cubicBezTo>
                    <a:pt x="1692" y="325"/>
                    <a:pt x="2061" y="505"/>
                    <a:pt x="2300" y="814"/>
                  </a:cubicBezTo>
                  <a:cubicBezTo>
                    <a:pt x="2331" y="858"/>
                    <a:pt x="2380" y="884"/>
                    <a:pt x="2433" y="884"/>
                  </a:cubicBezTo>
                  <a:cubicBezTo>
                    <a:pt x="2434" y="884"/>
                    <a:pt x="2436" y="884"/>
                    <a:pt x="2437" y="884"/>
                  </a:cubicBezTo>
                  <a:cubicBezTo>
                    <a:pt x="2489" y="884"/>
                    <a:pt x="2538" y="858"/>
                    <a:pt x="2568" y="814"/>
                  </a:cubicBezTo>
                  <a:cubicBezTo>
                    <a:pt x="2807" y="505"/>
                    <a:pt x="3175" y="325"/>
                    <a:pt x="3566" y="325"/>
                  </a:cubicBezTo>
                  <a:close/>
                  <a:moveTo>
                    <a:pt x="1302" y="0"/>
                  </a:moveTo>
                  <a:cubicBezTo>
                    <a:pt x="1301" y="0"/>
                    <a:pt x="1300" y="0"/>
                    <a:pt x="1298" y="0"/>
                  </a:cubicBezTo>
                  <a:cubicBezTo>
                    <a:pt x="570" y="0"/>
                    <a:pt x="0" y="618"/>
                    <a:pt x="0" y="1406"/>
                  </a:cubicBezTo>
                  <a:cubicBezTo>
                    <a:pt x="0" y="1962"/>
                    <a:pt x="307" y="3041"/>
                    <a:pt x="2363" y="4040"/>
                  </a:cubicBezTo>
                  <a:cubicBezTo>
                    <a:pt x="2385" y="4051"/>
                    <a:pt x="2409" y="4056"/>
                    <a:pt x="2434" y="4056"/>
                  </a:cubicBezTo>
                  <a:cubicBezTo>
                    <a:pt x="2458" y="4056"/>
                    <a:pt x="2482" y="4051"/>
                    <a:pt x="2505" y="4040"/>
                  </a:cubicBezTo>
                  <a:cubicBezTo>
                    <a:pt x="4560" y="3041"/>
                    <a:pt x="4868" y="1962"/>
                    <a:pt x="4868" y="1406"/>
                  </a:cubicBezTo>
                  <a:cubicBezTo>
                    <a:pt x="4868" y="618"/>
                    <a:pt x="4297" y="0"/>
                    <a:pt x="3570" y="0"/>
                  </a:cubicBezTo>
                  <a:cubicBezTo>
                    <a:pt x="3568" y="0"/>
                    <a:pt x="3567" y="0"/>
                    <a:pt x="3566" y="0"/>
                  </a:cubicBezTo>
                  <a:cubicBezTo>
                    <a:pt x="3140" y="0"/>
                    <a:pt x="2732" y="171"/>
                    <a:pt x="2433" y="475"/>
                  </a:cubicBezTo>
                  <a:cubicBezTo>
                    <a:pt x="2135" y="171"/>
                    <a:pt x="1727" y="0"/>
                    <a:pt x="1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93;p75">
              <a:extLst>
                <a:ext uri="{FF2B5EF4-FFF2-40B4-BE49-F238E27FC236}">
                  <a16:creationId xmlns:a16="http://schemas.microsoft.com/office/drawing/2014/main" id="{A533E14F-394C-5483-243D-7E1E10A1EA15}"/>
                </a:ext>
              </a:extLst>
            </p:cNvPr>
            <p:cNvSpPr/>
            <p:nvPr/>
          </p:nvSpPr>
          <p:spPr>
            <a:xfrm>
              <a:off x="839341" y="2344307"/>
              <a:ext cx="31416" cy="35595"/>
            </a:xfrm>
            <a:custGeom>
              <a:avLst/>
              <a:gdLst/>
              <a:ahLst/>
              <a:cxnLst/>
              <a:rect l="l" t="t" r="r" b="b"/>
              <a:pathLst>
                <a:path w="812" h="920" extrusionOk="0">
                  <a:moveTo>
                    <a:pt x="649" y="325"/>
                  </a:moveTo>
                  <a:cubicBezTo>
                    <a:pt x="739" y="325"/>
                    <a:pt x="811" y="252"/>
                    <a:pt x="811" y="163"/>
                  </a:cubicBezTo>
                  <a:cubicBezTo>
                    <a:pt x="811" y="73"/>
                    <a:pt x="739" y="0"/>
                    <a:pt x="649" y="0"/>
                  </a:cubicBezTo>
                  <a:cubicBezTo>
                    <a:pt x="223" y="0"/>
                    <a:pt x="0" y="381"/>
                    <a:pt x="0" y="757"/>
                  </a:cubicBezTo>
                  <a:cubicBezTo>
                    <a:pt x="0" y="847"/>
                    <a:pt x="73" y="920"/>
                    <a:pt x="162" y="920"/>
                  </a:cubicBezTo>
                  <a:cubicBezTo>
                    <a:pt x="252" y="920"/>
                    <a:pt x="325" y="847"/>
                    <a:pt x="325" y="757"/>
                  </a:cubicBezTo>
                  <a:cubicBezTo>
                    <a:pt x="325" y="608"/>
                    <a:pt x="392" y="325"/>
                    <a:pt x="649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248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678;p62">
            <a:extLst>
              <a:ext uri="{FF2B5EF4-FFF2-40B4-BE49-F238E27FC236}">
                <a16:creationId xmlns:a16="http://schemas.microsoft.com/office/drawing/2014/main" id="{548F9100-0E85-FB98-6C3C-4E6150E9927E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6254952" y="3647955"/>
            <a:ext cx="1235753" cy="42128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678;p62">
            <a:extLst>
              <a:ext uri="{FF2B5EF4-FFF2-40B4-BE49-F238E27FC236}">
                <a16:creationId xmlns:a16="http://schemas.microsoft.com/office/drawing/2014/main" id="{93F54877-A6B6-FD03-BCC7-91DE211E2B72}"/>
              </a:ext>
            </a:extLst>
          </p:cNvPr>
          <p:cNvCxnSpPr>
            <a:cxnSpLocks/>
          </p:cNvCxnSpPr>
          <p:nvPr/>
        </p:nvCxnSpPr>
        <p:spPr>
          <a:xfrm>
            <a:off x="6915394" y="2451015"/>
            <a:ext cx="704776" cy="609964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678;p62">
            <a:extLst>
              <a:ext uri="{FF2B5EF4-FFF2-40B4-BE49-F238E27FC236}">
                <a16:creationId xmlns:a16="http://schemas.microsoft.com/office/drawing/2014/main" id="{17A50F7B-EB02-2BDB-7D7F-78C07BF0DC46}"/>
              </a:ext>
            </a:extLst>
          </p:cNvPr>
          <p:cNvCxnSpPr>
            <a:cxnSpLocks/>
          </p:cNvCxnSpPr>
          <p:nvPr/>
        </p:nvCxnSpPr>
        <p:spPr>
          <a:xfrm flipV="1">
            <a:off x="6157743" y="3114115"/>
            <a:ext cx="1466946" cy="50736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678;p62">
            <a:extLst>
              <a:ext uri="{FF2B5EF4-FFF2-40B4-BE49-F238E27FC236}">
                <a16:creationId xmlns:a16="http://schemas.microsoft.com/office/drawing/2014/main" id="{50948679-EB3A-3ED3-CE43-7DE85711CBDD}"/>
              </a:ext>
            </a:extLst>
          </p:cNvPr>
          <p:cNvCxnSpPr>
            <a:cxnSpLocks/>
          </p:cNvCxnSpPr>
          <p:nvPr/>
        </p:nvCxnSpPr>
        <p:spPr>
          <a:xfrm>
            <a:off x="4164957" y="3134799"/>
            <a:ext cx="1346808" cy="44614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1678;p62">
            <a:extLst>
              <a:ext uri="{FF2B5EF4-FFF2-40B4-BE49-F238E27FC236}">
                <a16:creationId xmlns:a16="http://schemas.microsoft.com/office/drawing/2014/main" id="{B300752A-D13A-A1EC-8099-1C437F5D0350}"/>
              </a:ext>
            </a:extLst>
          </p:cNvPr>
          <p:cNvCxnSpPr>
            <a:cxnSpLocks/>
          </p:cNvCxnSpPr>
          <p:nvPr/>
        </p:nvCxnSpPr>
        <p:spPr>
          <a:xfrm>
            <a:off x="5411697" y="2463944"/>
            <a:ext cx="932014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1678;p62">
            <a:extLst>
              <a:ext uri="{FF2B5EF4-FFF2-40B4-BE49-F238E27FC236}">
                <a16:creationId xmlns:a16="http://schemas.microsoft.com/office/drawing/2014/main" id="{4FB425A5-D234-9B2B-DBD7-FCE92947F17E}"/>
              </a:ext>
            </a:extLst>
          </p:cNvPr>
          <p:cNvCxnSpPr>
            <a:cxnSpLocks/>
          </p:cNvCxnSpPr>
          <p:nvPr/>
        </p:nvCxnSpPr>
        <p:spPr>
          <a:xfrm flipV="1">
            <a:off x="4156776" y="2444605"/>
            <a:ext cx="527605" cy="61866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1678;p62">
            <a:extLst>
              <a:ext uri="{FF2B5EF4-FFF2-40B4-BE49-F238E27FC236}">
                <a16:creationId xmlns:a16="http://schemas.microsoft.com/office/drawing/2014/main" id="{9BE8EE9B-815B-4E61-FF19-561D64FC0793}"/>
              </a:ext>
            </a:extLst>
          </p:cNvPr>
          <p:cNvCxnSpPr>
            <a:cxnSpLocks/>
          </p:cNvCxnSpPr>
          <p:nvPr/>
        </p:nvCxnSpPr>
        <p:spPr>
          <a:xfrm>
            <a:off x="1036818" y="3063274"/>
            <a:ext cx="2972719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9794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464" name="Google Shape;1464;p59"/>
          <p:cNvSpPr/>
          <p:nvPr/>
        </p:nvSpPr>
        <p:spPr>
          <a:xfrm>
            <a:off x="649211" y="2865372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59"/>
          <p:cNvSpPr txBox="1">
            <a:spLocks noGrp="1"/>
          </p:cNvSpPr>
          <p:nvPr>
            <p:ph type="title" idx="4294967295"/>
          </p:nvPr>
        </p:nvSpPr>
        <p:spPr>
          <a:xfrm>
            <a:off x="667086" y="2860136"/>
            <a:ext cx="9747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Scraping tweets</a:t>
            </a:r>
            <a:endParaRPr sz="1050" dirty="0"/>
          </a:p>
        </p:txBody>
      </p:sp>
      <p:grpSp>
        <p:nvGrpSpPr>
          <p:cNvPr id="1513" name="Google Shape;1513;p59"/>
          <p:cNvGrpSpPr/>
          <p:nvPr/>
        </p:nvGrpSpPr>
        <p:grpSpPr>
          <a:xfrm rot="-858253">
            <a:off x="130594" y="472139"/>
            <a:ext cx="572134" cy="483947"/>
            <a:chOff x="1477075" y="1122475"/>
            <a:chExt cx="237775" cy="201125"/>
          </a:xfrm>
        </p:grpSpPr>
        <p:sp>
          <p:nvSpPr>
            <p:cNvPr id="1514" name="Google Shape;1514;p59"/>
            <p:cNvSpPr/>
            <p:nvPr/>
          </p:nvSpPr>
          <p:spPr>
            <a:xfrm>
              <a:off x="1513700" y="1122475"/>
              <a:ext cx="201150" cy="201125"/>
            </a:xfrm>
            <a:custGeom>
              <a:avLst/>
              <a:gdLst/>
              <a:ahLst/>
              <a:cxnLst/>
              <a:rect l="l" t="t" r="r" b="b"/>
              <a:pathLst>
                <a:path w="8046" h="8045" extrusionOk="0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477075" y="1122475"/>
              <a:ext cx="201100" cy="201125"/>
            </a:xfrm>
            <a:custGeom>
              <a:avLst/>
              <a:gdLst/>
              <a:ahLst/>
              <a:cxnLst/>
              <a:rect l="l" t="t" r="r" b="b"/>
              <a:pathLst>
                <a:path w="8044" h="8045" extrusionOk="0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553450" y="1147650"/>
              <a:ext cx="48350" cy="48350"/>
            </a:xfrm>
            <a:custGeom>
              <a:avLst/>
              <a:gdLst/>
              <a:ahLst/>
              <a:cxnLst/>
              <a:rect l="l" t="t" r="r" b="b"/>
              <a:pathLst>
                <a:path w="1934" h="1934" extrusionOk="0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527250" y="1203250"/>
              <a:ext cx="100750" cy="91900"/>
            </a:xfrm>
            <a:custGeom>
              <a:avLst/>
              <a:gdLst/>
              <a:ahLst/>
              <a:cxnLst/>
              <a:rect l="l" t="t" r="r" b="b"/>
              <a:pathLst>
                <a:path w="4030" h="3676" extrusionOk="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spaCy - Wikipedia">
            <a:extLst>
              <a:ext uri="{FF2B5EF4-FFF2-40B4-BE49-F238E27FC236}">
                <a16:creationId xmlns:a16="http://schemas.microsoft.com/office/drawing/2014/main" id="{F175CDE9-8689-E463-DF16-6DB757F9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38" y="2545601"/>
            <a:ext cx="826156" cy="29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F93EA7-5553-3BD2-C945-B8B92B35B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26370" r="69531" b="61287"/>
          <a:stretch/>
        </p:blipFill>
        <p:spPr bwMode="auto">
          <a:xfrm>
            <a:off x="675497" y="2578437"/>
            <a:ext cx="957920" cy="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ndas (software) - Wikipedia">
            <a:extLst>
              <a:ext uri="{FF2B5EF4-FFF2-40B4-BE49-F238E27FC236}">
                <a16:creationId xmlns:a16="http://schemas.microsoft.com/office/drawing/2014/main" id="{2645C0A8-08FB-A608-F199-75EB1403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17" y="2451884"/>
            <a:ext cx="1054627" cy="4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kit-learn - Wikipedia">
            <a:extLst>
              <a:ext uri="{FF2B5EF4-FFF2-40B4-BE49-F238E27FC236}">
                <a16:creationId xmlns:a16="http://schemas.microsoft.com/office/drawing/2014/main" id="{48308BB3-7587-FACF-F3FA-81D28B5A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53" y="1754118"/>
            <a:ext cx="890123" cy="47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Gensim? — gensim">
            <a:extLst>
              <a:ext uri="{FF2B5EF4-FFF2-40B4-BE49-F238E27FC236}">
                <a16:creationId xmlns:a16="http://schemas.microsoft.com/office/drawing/2014/main" id="{0FFCF0C6-FB6E-DF9C-D656-98E6D5A0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95" y="1810165"/>
            <a:ext cx="1431969" cy="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992EB94B-D90F-AB0A-33A9-6303A743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155" y="2593928"/>
            <a:ext cx="1084495" cy="3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1464;p59">
            <a:extLst>
              <a:ext uri="{FF2B5EF4-FFF2-40B4-BE49-F238E27FC236}">
                <a16:creationId xmlns:a16="http://schemas.microsoft.com/office/drawing/2014/main" id="{9872AAE9-27D7-9734-D85B-306F56C7835E}"/>
              </a:ext>
            </a:extLst>
          </p:cNvPr>
          <p:cNvSpPr/>
          <p:nvPr/>
        </p:nvSpPr>
        <p:spPr>
          <a:xfrm>
            <a:off x="1976343" y="2878581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466;p59">
            <a:extLst>
              <a:ext uri="{FF2B5EF4-FFF2-40B4-BE49-F238E27FC236}">
                <a16:creationId xmlns:a16="http://schemas.microsoft.com/office/drawing/2014/main" id="{0608E782-36EB-01E9-05AE-8119121D5EA3}"/>
              </a:ext>
            </a:extLst>
          </p:cNvPr>
          <p:cNvSpPr txBox="1">
            <a:spLocks/>
          </p:cNvSpPr>
          <p:nvPr/>
        </p:nvSpPr>
        <p:spPr>
          <a:xfrm>
            <a:off x="1859915" y="2822627"/>
            <a:ext cx="1225471" cy="47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Cleaning</a:t>
            </a:r>
          </a:p>
        </p:txBody>
      </p:sp>
      <p:sp>
        <p:nvSpPr>
          <p:cNvPr id="79" name="Google Shape;1464;p59">
            <a:extLst>
              <a:ext uri="{FF2B5EF4-FFF2-40B4-BE49-F238E27FC236}">
                <a16:creationId xmlns:a16="http://schemas.microsoft.com/office/drawing/2014/main" id="{AA1E2E95-A15E-1B63-08FD-B6C6426F43BF}"/>
              </a:ext>
            </a:extLst>
          </p:cNvPr>
          <p:cNvSpPr/>
          <p:nvPr/>
        </p:nvSpPr>
        <p:spPr>
          <a:xfrm>
            <a:off x="3227574" y="2881857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464;p59">
            <a:extLst>
              <a:ext uri="{FF2B5EF4-FFF2-40B4-BE49-F238E27FC236}">
                <a16:creationId xmlns:a16="http://schemas.microsoft.com/office/drawing/2014/main" id="{75D71560-22D3-0FC4-FEAE-81B6F2BE3C16}"/>
              </a:ext>
            </a:extLst>
          </p:cNvPr>
          <p:cNvSpPr/>
          <p:nvPr/>
        </p:nvSpPr>
        <p:spPr>
          <a:xfrm>
            <a:off x="4586126" y="2273052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466;p59">
            <a:extLst>
              <a:ext uri="{FF2B5EF4-FFF2-40B4-BE49-F238E27FC236}">
                <a16:creationId xmlns:a16="http://schemas.microsoft.com/office/drawing/2014/main" id="{05E2AA6B-85B0-D5B9-97A9-141F3F352446}"/>
              </a:ext>
            </a:extLst>
          </p:cNvPr>
          <p:cNvSpPr txBox="1">
            <a:spLocks/>
          </p:cNvSpPr>
          <p:nvPr/>
        </p:nvSpPr>
        <p:spPr>
          <a:xfrm>
            <a:off x="3131317" y="2817687"/>
            <a:ext cx="1225471" cy="47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Preprocessing</a:t>
            </a:r>
          </a:p>
        </p:txBody>
      </p:sp>
      <p:sp>
        <p:nvSpPr>
          <p:cNvPr id="81" name="Google Shape;1466;p59">
            <a:extLst>
              <a:ext uri="{FF2B5EF4-FFF2-40B4-BE49-F238E27FC236}">
                <a16:creationId xmlns:a16="http://schemas.microsoft.com/office/drawing/2014/main" id="{81A2830B-E92A-82DE-E059-E93F9387D678}"/>
              </a:ext>
            </a:extLst>
          </p:cNvPr>
          <p:cNvSpPr txBox="1">
            <a:spLocks/>
          </p:cNvSpPr>
          <p:nvPr/>
        </p:nvSpPr>
        <p:spPr>
          <a:xfrm>
            <a:off x="4476133" y="2217098"/>
            <a:ext cx="1225471" cy="47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Vectorizing</a:t>
            </a:r>
          </a:p>
        </p:txBody>
      </p:sp>
      <p:pic>
        <p:nvPicPr>
          <p:cNvPr id="1046" name="Picture 22" descr="Darth Vader Vector Icon #173715 - Free Icons Library">
            <a:extLst>
              <a:ext uri="{FF2B5EF4-FFF2-40B4-BE49-F238E27FC236}">
                <a16:creationId xmlns:a16="http://schemas.microsoft.com/office/drawing/2014/main" id="{67F456AB-3E4E-A786-AC1F-54BD4E9E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02" y="2957687"/>
            <a:ext cx="433617" cy="42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1464;p59">
            <a:extLst>
              <a:ext uri="{FF2B5EF4-FFF2-40B4-BE49-F238E27FC236}">
                <a16:creationId xmlns:a16="http://schemas.microsoft.com/office/drawing/2014/main" id="{EC8B62E6-131A-8A12-E7DE-26DA9B02E484}"/>
              </a:ext>
            </a:extLst>
          </p:cNvPr>
          <p:cNvSpPr/>
          <p:nvPr/>
        </p:nvSpPr>
        <p:spPr>
          <a:xfrm>
            <a:off x="5349830" y="3442385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466;p59">
            <a:extLst>
              <a:ext uri="{FF2B5EF4-FFF2-40B4-BE49-F238E27FC236}">
                <a16:creationId xmlns:a16="http://schemas.microsoft.com/office/drawing/2014/main" id="{00AB2AF2-1324-6F7C-8723-059A0131EEF4}"/>
              </a:ext>
            </a:extLst>
          </p:cNvPr>
          <p:cNvSpPr txBox="1">
            <a:spLocks/>
          </p:cNvSpPr>
          <p:nvPr/>
        </p:nvSpPr>
        <p:spPr>
          <a:xfrm>
            <a:off x="5260738" y="3382677"/>
            <a:ext cx="1225471" cy="47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Sentiment Analysis</a:t>
            </a:r>
          </a:p>
        </p:txBody>
      </p:sp>
      <p:sp>
        <p:nvSpPr>
          <p:cNvPr id="89" name="Google Shape;1464;p59">
            <a:extLst>
              <a:ext uri="{FF2B5EF4-FFF2-40B4-BE49-F238E27FC236}">
                <a16:creationId xmlns:a16="http://schemas.microsoft.com/office/drawing/2014/main" id="{8DBFC4B2-E95E-0C68-00EF-0F888013C43D}"/>
              </a:ext>
            </a:extLst>
          </p:cNvPr>
          <p:cNvSpPr/>
          <p:nvPr/>
        </p:nvSpPr>
        <p:spPr>
          <a:xfrm>
            <a:off x="6039714" y="2268165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466;p59">
            <a:extLst>
              <a:ext uri="{FF2B5EF4-FFF2-40B4-BE49-F238E27FC236}">
                <a16:creationId xmlns:a16="http://schemas.microsoft.com/office/drawing/2014/main" id="{20EF386C-F7ED-3A5B-81FF-E4658B52DEFE}"/>
              </a:ext>
            </a:extLst>
          </p:cNvPr>
          <p:cNvSpPr txBox="1">
            <a:spLocks/>
          </p:cNvSpPr>
          <p:nvPr/>
        </p:nvSpPr>
        <p:spPr>
          <a:xfrm>
            <a:off x="6080862" y="2252738"/>
            <a:ext cx="97474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Topic Modeling</a:t>
            </a:r>
          </a:p>
        </p:txBody>
      </p:sp>
      <p:pic>
        <p:nvPicPr>
          <p:cNvPr id="103" name="Picture 10" descr="scikit-learn - Wikipedia">
            <a:extLst>
              <a:ext uri="{FF2B5EF4-FFF2-40B4-BE49-F238E27FC236}">
                <a16:creationId xmlns:a16="http://schemas.microsoft.com/office/drawing/2014/main" id="{C0067534-9E1B-912A-40B3-4F73D595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71" y="1423525"/>
            <a:ext cx="890123" cy="47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tplotlib logo — Matplotlib 3.1.0 documentation">
            <a:extLst>
              <a:ext uri="{FF2B5EF4-FFF2-40B4-BE49-F238E27FC236}">
                <a16:creationId xmlns:a16="http://schemas.microsoft.com/office/drawing/2014/main" id="{E18425F5-544D-848C-EA11-A77721612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98" y="2366982"/>
            <a:ext cx="1303369" cy="2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Google Shape;1464;p59">
            <a:extLst>
              <a:ext uri="{FF2B5EF4-FFF2-40B4-BE49-F238E27FC236}">
                <a16:creationId xmlns:a16="http://schemas.microsoft.com/office/drawing/2014/main" id="{FCA4BD32-1862-0137-083A-00014A05F71E}"/>
              </a:ext>
            </a:extLst>
          </p:cNvPr>
          <p:cNvSpPr/>
          <p:nvPr/>
        </p:nvSpPr>
        <p:spPr>
          <a:xfrm>
            <a:off x="7484728" y="2895382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466;p59">
            <a:extLst>
              <a:ext uri="{FF2B5EF4-FFF2-40B4-BE49-F238E27FC236}">
                <a16:creationId xmlns:a16="http://schemas.microsoft.com/office/drawing/2014/main" id="{B70DBEF5-3367-85D5-B935-B4145B0EA531}"/>
              </a:ext>
            </a:extLst>
          </p:cNvPr>
          <p:cNvSpPr txBox="1">
            <a:spLocks/>
          </p:cNvSpPr>
          <p:nvPr/>
        </p:nvSpPr>
        <p:spPr>
          <a:xfrm>
            <a:off x="7464927" y="2904697"/>
            <a:ext cx="107078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Visualization</a:t>
            </a:r>
          </a:p>
        </p:txBody>
      </p:sp>
      <p:sp>
        <p:nvSpPr>
          <p:cNvPr id="116" name="Google Shape;1680;p62">
            <a:extLst>
              <a:ext uri="{FF2B5EF4-FFF2-40B4-BE49-F238E27FC236}">
                <a16:creationId xmlns:a16="http://schemas.microsoft.com/office/drawing/2014/main" id="{4FA677EE-6832-4A3A-5EF0-9D3FB71AF842}"/>
              </a:ext>
            </a:extLst>
          </p:cNvPr>
          <p:cNvSpPr txBox="1">
            <a:spLocks/>
          </p:cNvSpPr>
          <p:nvPr/>
        </p:nvSpPr>
        <p:spPr>
          <a:xfrm>
            <a:off x="1925212" y="3229022"/>
            <a:ext cx="133691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Labeled users’ political stance based on key phrases in their profile description</a:t>
            </a:r>
          </a:p>
        </p:txBody>
      </p:sp>
      <p:sp>
        <p:nvSpPr>
          <p:cNvPr id="117" name="Google Shape;1680;p62">
            <a:extLst>
              <a:ext uri="{FF2B5EF4-FFF2-40B4-BE49-F238E27FC236}">
                <a16:creationId xmlns:a16="http://schemas.microsoft.com/office/drawing/2014/main" id="{CE02A0FD-5368-36FB-0EF5-B67CE235940B}"/>
              </a:ext>
            </a:extLst>
          </p:cNvPr>
          <p:cNvSpPr txBox="1">
            <a:spLocks/>
          </p:cNvSpPr>
          <p:nvPr/>
        </p:nvSpPr>
        <p:spPr>
          <a:xfrm>
            <a:off x="3206414" y="3244281"/>
            <a:ext cx="126508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Filtered for English tweets, removed stop words, punctuations, lemmatized</a:t>
            </a:r>
          </a:p>
        </p:txBody>
      </p:sp>
      <p:sp>
        <p:nvSpPr>
          <p:cNvPr id="118" name="Google Shape;1680;p62">
            <a:extLst>
              <a:ext uri="{FF2B5EF4-FFF2-40B4-BE49-F238E27FC236}">
                <a16:creationId xmlns:a16="http://schemas.microsoft.com/office/drawing/2014/main" id="{4161734A-D1D4-114B-DC06-4610864BBEA2}"/>
              </a:ext>
            </a:extLst>
          </p:cNvPr>
          <p:cNvSpPr txBox="1">
            <a:spLocks/>
          </p:cNvSpPr>
          <p:nvPr/>
        </p:nvSpPr>
        <p:spPr>
          <a:xfrm>
            <a:off x="555254" y="3254913"/>
            <a:ext cx="1248930" cy="46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40k tweets in total</a:t>
            </a:r>
          </a:p>
        </p:txBody>
      </p:sp>
      <p:sp>
        <p:nvSpPr>
          <p:cNvPr id="130" name="Google Shape;1680;p62">
            <a:extLst>
              <a:ext uri="{FF2B5EF4-FFF2-40B4-BE49-F238E27FC236}">
                <a16:creationId xmlns:a16="http://schemas.microsoft.com/office/drawing/2014/main" id="{5BA7F168-F1F2-77CC-D4FD-F50E76A9D562}"/>
              </a:ext>
            </a:extLst>
          </p:cNvPr>
          <p:cNvSpPr txBox="1">
            <a:spLocks/>
          </p:cNvSpPr>
          <p:nvPr/>
        </p:nvSpPr>
        <p:spPr>
          <a:xfrm>
            <a:off x="5548416" y="3804071"/>
            <a:ext cx="729820" cy="37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VADER</a:t>
            </a:r>
          </a:p>
        </p:txBody>
      </p:sp>
      <p:sp>
        <p:nvSpPr>
          <p:cNvPr id="131" name="Google Shape;1680;p62">
            <a:extLst>
              <a:ext uri="{FF2B5EF4-FFF2-40B4-BE49-F238E27FC236}">
                <a16:creationId xmlns:a16="http://schemas.microsoft.com/office/drawing/2014/main" id="{8ECA214E-127F-3FCF-9790-56BC11C527D5}"/>
              </a:ext>
            </a:extLst>
          </p:cNvPr>
          <p:cNvSpPr txBox="1">
            <a:spLocks/>
          </p:cNvSpPr>
          <p:nvPr/>
        </p:nvSpPr>
        <p:spPr>
          <a:xfrm>
            <a:off x="4827146" y="2601376"/>
            <a:ext cx="729820" cy="37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TF-IDF</a:t>
            </a:r>
          </a:p>
        </p:txBody>
      </p:sp>
      <p:sp>
        <p:nvSpPr>
          <p:cNvPr id="132" name="Google Shape;1680;p62">
            <a:extLst>
              <a:ext uri="{FF2B5EF4-FFF2-40B4-BE49-F238E27FC236}">
                <a16:creationId xmlns:a16="http://schemas.microsoft.com/office/drawing/2014/main" id="{F2197D7B-BB19-EC28-A46C-15092CC81754}"/>
              </a:ext>
            </a:extLst>
          </p:cNvPr>
          <p:cNvSpPr txBox="1">
            <a:spLocks/>
          </p:cNvSpPr>
          <p:nvPr/>
        </p:nvSpPr>
        <p:spPr>
          <a:xfrm>
            <a:off x="6090646" y="2611301"/>
            <a:ext cx="1064110" cy="37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NMF, LSA, LDA</a:t>
            </a:r>
          </a:p>
        </p:txBody>
      </p:sp>
      <p:sp>
        <p:nvSpPr>
          <p:cNvPr id="137" name="Google Shape;1464;p59">
            <a:extLst>
              <a:ext uri="{FF2B5EF4-FFF2-40B4-BE49-F238E27FC236}">
                <a16:creationId xmlns:a16="http://schemas.microsoft.com/office/drawing/2014/main" id="{775CE3C9-B2F9-2FDE-3A3A-0F7DDBB4E40C}"/>
              </a:ext>
            </a:extLst>
          </p:cNvPr>
          <p:cNvSpPr/>
          <p:nvPr/>
        </p:nvSpPr>
        <p:spPr>
          <a:xfrm>
            <a:off x="7490705" y="3886392"/>
            <a:ext cx="992617" cy="36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466;p59">
            <a:extLst>
              <a:ext uri="{FF2B5EF4-FFF2-40B4-BE49-F238E27FC236}">
                <a16:creationId xmlns:a16="http://schemas.microsoft.com/office/drawing/2014/main" id="{50C1167F-42E0-331B-7049-E5EF74A7B7FC}"/>
              </a:ext>
            </a:extLst>
          </p:cNvPr>
          <p:cNvSpPr txBox="1">
            <a:spLocks/>
          </p:cNvSpPr>
          <p:nvPr/>
        </p:nvSpPr>
        <p:spPr>
          <a:xfrm>
            <a:off x="7476558" y="3886392"/>
            <a:ext cx="107078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algn="ctr"/>
            <a:r>
              <a:rPr lang="en-US" sz="1000" dirty="0"/>
              <a:t>App Deployment</a:t>
            </a:r>
          </a:p>
        </p:txBody>
      </p:sp>
      <p:pic>
        <p:nvPicPr>
          <p:cNvPr id="1050" name="Picture 26" descr="Streamlit – Revolutionizing Data App Creation – Towards AI">
            <a:extLst>
              <a:ext uri="{FF2B5EF4-FFF2-40B4-BE49-F238E27FC236}">
                <a16:creationId xmlns:a16="http://schemas.microsoft.com/office/drawing/2014/main" id="{708340AD-E819-7EB7-9ED8-01A4975B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58" y="3357872"/>
            <a:ext cx="1070788" cy="63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1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815B87A8-370E-E181-29F6-CB4562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1" y="1681392"/>
            <a:ext cx="5721608" cy="256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43A75-EE9A-0D60-D140-DC6D7170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38" y="568136"/>
            <a:ext cx="5807962" cy="564300"/>
          </a:xfrm>
        </p:spPr>
        <p:txBody>
          <a:bodyPr/>
          <a:lstStyle/>
          <a:p>
            <a:r>
              <a:rPr lang="en-US" sz="2000" dirty="0"/>
              <a:t>Twitter Sentiment towards Elon over time</a:t>
            </a:r>
          </a:p>
        </p:txBody>
      </p:sp>
      <p:sp>
        <p:nvSpPr>
          <p:cNvPr id="11" name="Google Shape;1680;p62">
            <a:extLst>
              <a:ext uri="{FF2B5EF4-FFF2-40B4-BE49-F238E27FC236}">
                <a16:creationId xmlns:a16="http://schemas.microsoft.com/office/drawing/2014/main" id="{E4DB30F0-84AF-3552-6B48-480EB4A0D484}"/>
              </a:ext>
            </a:extLst>
          </p:cNvPr>
          <p:cNvSpPr txBox="1">
            <a:spLocks/>
          </p:cNvSpPr>
          <p:nvPr/>
        </p:nvSpPr>
        <p:spPr>
          <a:xfrm>
            <a:off x="2497641" y="4238475"/>
            <a:ext cx="619398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Control</a:t>
            </a:r>
          </a:p>
        </p:txBody>
      </p:sp>
      <p:sp>
        <p:nvSpPr>
          <p:cNvPr id="12" name="Google Shape;1680;p62">
            <a:extLst>
              <a:ext uri="{FF2B5EF4-FFF2-40B4-BE49-F238E27FC236}">
                <a16:creationId xmlns:a16="http://schemas.microsoft.com/office/drawing/2014/main" id="{22F6027A-3C78-03F6-0D8D-722870DB832A}"/>
              </a:ext>
            </a:extLst>
          </p:cNvPr>
          <p:cNvSpPr txBox="1">
            <a:spLocks/>
          </p:cNvSpPr>
          <p:nvPr/>
        </p:nvSpPr>
        <p:spPr>
          <a:xfrm>
            <a:off x="3672527" y="4233642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Offer announced</a:t>
            </a:r>
          </a:p>
        </p:txBody>
      </p:sp>
      <p:sp>
        <p:nvSpPr>
          <p:cNvPr id="13" name="Google Shape;1680;p62">
            <a:extLst>
              <a:ext uri="{FF2B5EF4-FFF2-40B4-BE49-F238E27FC236}">
                <a16:creationId xmlns:a16="http://schemas.microsoft.com/office/drawing/2014/main" id="{5D9289F4-4F66-4962-AA72-084F87B8DC16}"/>
              </a:ext>
            </a:extLst>
          </p:cNvPr>
          <p:cNvSpPr txBox="1">
            <a:spLocks/>
          </p:cNvSpPr>
          <p:nvPr/>
        </p:nvSpPr>
        <p:spPr>
          <a:xfrm>
            <a:off x="4994377" y="4212043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Offer accepted</a:t>
            </a:r>
          </a:p>
        </p:txBody>
      </p:sp>
      <p:sp>
        <p:nvSpPr>
          <p:cNvPr id="14" name="Google Shape;1680;p62">
            <a:extLst>
              <a:ext uri="{FF2B5EF4-FFF2-40B4-BE49-F238E27FC236}">
                <a16:creationId xmlns:a16="http://schemas.microsoft.com/office/drawing/2014/main" id="{783B051E-F1C7-6474-DA81-C4EBC79EDBB8}"/>
              </a:ext>
            </a:extLst>
          </p:cNvPr>
          <p:cNvSpPr txBox="1">
            <a:spLocks/>
          </p:cNvSpPr>
          <p:nvPr/>
        </p:nvSpPr>
        <p:spPr>
          <a:xfrm>
            <a:off x="6194643" y="4148822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Suggests lifting Trump ban</a:t>
            </a:r>
          </a:p>
        </p:txBody>
      </p:sp>
    </p:spTree>
    <p:extLst>
      <p:ext uri="{BB962C8B-B14F-4D97-AF65-F5344CB8AC3E}">
        <p14:creationId xmlns:p14="http://schemas.microsoft.com/office/powerpoint/2010/main" val="2373472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815B87A8-370E-E181-29F6-CB4562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1" y="1681392"/>
            <a:ext cx="5721608" cy="2561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43A75-EE9A-0D60-D140-DC6D7170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38" y="568136"/>
            <a:ext cx="5807962" cy="564300"/>
          </a:xfrm>
        </p:spPr>
        <p:txBody>
          <a:bodyPr/>
          <a:lstStyle/>
          <a:p>
            <a:r>
              <a:rPr lang="en-US" sz="2000" dirty="0"/>
              <a:t>Twitter Sentiment towards Elon over time</a:t>
            </a:r>
          </a:p>
        </p:txBody>
      </p:sp>
      <p:sp>
        <p:nvSpPr>
          <p:cNvPr id="11" name="Google Shape;1680;p62">
            <a:extLst>
              <a:ext uri="{FF2B5EF4-FFF2-40B4-BE49-F238E27FC236}">
                <a16:creationId xmlns:a16="http://schemas.microsoft.com/office/drawing/2014/main" id="{E4DB30F0-84AF-3552-6B48-480EB4A0D484}"/>
              </a:ext>
            </a:extLst>
          </p:cNvPr>
          <p:cNvSpPr txBox="1">
            <a:spLocks/>
          </p:cNvSpPr>
          <p:nvPr/>
        </p:nvSpPr>
        <p:spPr>
          <a:xfrm>
            <a:off x="2497641" y="4238475"/>
            <a:ext cx="619398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  <a:buFont typeface="Mukta"/>
              <a:buNone/>
            </a:pPr>
            <a:r>
              <a:rPr lang="en-US" sz="1050" dirty="0"/>
              <a:t>Control</a:t>
            </a:r>
          </a:p>
        </p:txBody>
      </p:sp>
      <p:sp>
        <p:nvSpPr>
          <p:cNvPr id="12" name="Google Shape;1680;p62">
            <a:extLst>
              <a:ext uri="{FF2B5EF4-FFF2-40B4-BE49-F238E27FC236}">
                <a16:creationId xmlns:a16="http://schemas.microsoft.com/office/drawing/2014/main" id="{22F6027A-3C78-03F6-0D8D-722870DB832A}"/>
              </a:ext>
            </a:extLst>
          </p:cNvPr>
          <p:cNvSpPr txBox="1">
            <a:spLocks/>
          </p:cNvSpPr>
          <p:nvPr/>
        </p:nvSpPr>
        <p:spPr>
          <a:xfrm>
            <a:off x="3672527" y="4233642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Offer announced</a:t>
            </a:r>
          </a:p>
        </p:txBody>
      </p:sp>
      <p:sp>
        <p:nvSpPr>
          <p:cNvPr id="13" name="Google Shape;1680;p62">
            <a:extLst>
              <a:ext uri="{FF2B5EF4-FFF2-40B4-BE49-F238E27FC236}">
                <a16:creationId xmlns:a16="http://schemas.microsoft.com/office/drawing/2014/main" id="{5D9289F4-4F66-4962-AA72-084F87B8DC16}"/>
              </a:ext>
            </a:extLst>
          </p:cNvPr>
          <p:cNvSpPr txBox="1">
            <a:spLocks/>
          </p:cNvSpPr>
          <p:nvPr/>
        </p:nvSpPr>
        <p:spPr>
          <a:xfrm>
            <a:off x="4994377" y="4212043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Offer accepted</a:t>
            </a:r>
          </a:p>
        </p:txBody>
      </p:sp>
      <p:sp>
        <p:nvSpPr>
          <p:cNvPr id="14" name="Google Shape;1680;p62">
            <a:extLst>
              <a:ext uri="{FF2B5EF4-FFF2-40B4-BE49-F238E27FC236}">
                <a16:creationId xmlns:a16="http://schemas.microsoft.com/office/drawing/2014/main" id="{783B051E-F1C7-6474-DA81-C4EBC79EDBB8}"/>
              </a:ext>
            </a:extLst>
          </p:cNvPr>
          <p:cNvSpPr txBox="1">
            <a:spLocks/>
          </p:cNvSpPr>
          <p:nvPr/>
        </p:nvSpPr>
        <p:spPr>
          <a:xfrm>
            <a:off x="6194643" y="4148822"/>
            <a:ext cx="830271" cy="4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spcAft>
                <a:spcPts val="1600"/>
              </a:spcAft>
              <a:buFont typeface="Mukta"/>
              <a:buNone/>
            </a:pPr>
            <a:r>
              <a:rPr lang="en-US" sz="1050" dirty="0"/>
              <a:t>Suggests lifting Trump ban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C693B-ED9B-0B0E-C81C-2581AC708D60}"/>
              </a:ext>
            </a:extLst>
          </p:cNvPr>
          <p:cNvSpPr/>
          <p:nvPr/>
        </p:nvSpPr>
        <p:spPr>
          <a:xfrm>
            <a:off x="1132449" y="1490891"/>
            <a:ext cx="6639951" cy="3285091"/>
          </a:xfrm>
          <a:prstGeom prst="rect">
            <a:avLst/>
          </a:prstGeom>
          <a:solidFill>
            <a:srgbClr val="F9F9F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44407-35B8-3955-6D45-03179EC3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" y="2156123"/>
            <a:ext cx="8572638" cy="2221548"/>
          </a:xfrm>
          <a:prstGeom prst="rect">
            <a:avLst/>
          </a:prstGeom>
        </p:spPr>
      </p:pic>
      <p:sp>
        <p:nvSpPr>
          <p:cNvPr id="10" name="Google Shape;1205;p54">
            <a:extLst>
              <a:ext uri="{FF2B5EF4-FFF2-40B4-BE49-F238E27FC236}">
                <a16:creationId xmlns:a16="http://schemas.microsoft.com/office/drawing/2014/main" id="{DDDDECAE-C74A-EE2D-660E-A3F7806441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1599732">
            <a:off x="2930162" y="4532360"/>
            <a:ext cx="3537394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Negative tweets of conservatives are mostly sarcastic or antagonistic towards the other side.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318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B477-ED83-01BE-252B-6F5DFE3A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5416700" cy="564300"/>
          </a:xfrm>
        </p:spPr>
        <p:txBody>
          <a:bodyPr/>
          <a:lstStyle/>
          <a:p>
            <a:r>
              <a:rPr lang="en-US" sz="1800" dirty="0"/>
              <a:t>Topic modeling by Latent Semantic Analysis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A1F3FF7-73E1-2740-3D3E-61ADE2D4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" y="1732146"/>
            <a:ext cx="4928405" cy="2678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516C1B-0099-7ED6-F60A-794757D3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42" y="2224288"/>
            <a:ext cx="3777176" cy="18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8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B477-ED83-01BE-252B-6F5DFE3A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5416700" cy="564300"/>
          </a:xfrm>
        </p:spPr>
        <p:txBody>
          <a:bodyPr/>
          <a:lstStyle/>
          <a:p>
            <a:r>
              <a:rPr lang="en-US" sz="1800" dirty="0"/>
              <a:t>Topic modeling by Latent Semantic Analysis</a:t>
            </a:r>
          </a:p>
        </p:txBody>
      </p:sp>
      <p:pic>
        <p:nvPicPr>
          <p:cNvPr id="6" name="Picture 5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B13FF739-21C0-3442-30CF-44ECAD71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8" y="1701602"/>
            <a:ext cx="4928405" cy="2678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AAB62-56E9-99C2-6B8D-7C1E2217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96" y="1800865"/>
            <a:ext cx="4095804" cy="24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46190"/>
      </p:ext>
    </p:extLst>
  </p:cSld>
  <p:clrMapOvr>
    <a:masterClrMapping/>
  </p:clrMapOvr>
</p:sld>
</file>

<file path=ppt/theme/theme1.xml><?xml version="1.0" encoding="utf-8"?>
<a:theme xmlns:a="http://schemas.openxmlformats.org/drawingml/2006/main" name="The Social Media Anniversary by Slidesgo">
  <a:themeElements>
    <a:clrScheme name="Simple Light">
      <a:dk1>
        <a:srgbClr val="0A0A0A"/>
      </a:dk1>
      <a:lt1>
        <a:srgbClr val="FFFFFF"/>
      </a:lt1>
      <a:dk2>
        <a:srgbClr val="E9E9E9"/>
      </a:dk2>
      <a:lt2>
        <a:srgbClr val="A3C8FF"/>
      </a:lt2>
      <a:accent1>
        <a:srgbClr val="628EFF"/>
      </a:accent1>
      <a:accent2>
        <a:srgbClr val="3676F7"/>
      </a:accent2>
      <a:accent3>
        <a:srgbClr val="4A67B4"/>
      </a:accent3>
      <a:accent4>
        <a:srgbClr val="74CA7E"/>
      </a:accent4>
      <a:accent5>
        <a:srgbClr val="ECA200"/>
      </a:accent5>
      <a:accent6>
        <a:srgbClr val="E64C40"/>
      </a:accent6>
      <a:hlink>
        <a:srgbClr val="6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305</Words>
  <Application>Microsoft Office PowerPoint</Application>
  <PresentationFormat>On-screen Show (16:9)</PresentationFormat>
  <Paragraphs>60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Mukta</vt:lpstr>
      <vt:lpstr>Lexend</vt:lpstr>
      <vt:lpstr>The Social Media Anniversary by Slidesgo</vt:lpstr>
      <vt:lpstr>Twitter’s Dilemma</vt:lpstr>
      <vt:lpstr>Background</vt:lpstr>
      <vt:lpstr>Background</vt:lpstr>
      <vt:lpstr>The Data</vt:lpstr>
      <vt:lpstr>Methodology</vt:lpstr>
      <vt:lpstr>Twitter Sentiment towards Elon over time</vt:lpstr>
      <vt:lpstr>Twitter Sentiment towards Elon over time</vt:lpstr>
      <vt:lpstr>Topic modeling by Latent Semantic Analysis</vt:lpstr>
      <vt:lpstr>Topic modeling by Latent Semantic Analysis</vt:lpstr>
      <vt:lpstr>Topic modeling by Latent Semantic Analysis</vt:lpstr>
      <vt:lpstr>Topics over time</vt:lpstr>
      <vt:lpstr>Streamlit Deployment</vt:lpstr>
      <vt:lpstr>Thank you.</vt:lpstr>
      <vt:lpstr>LSA and NMF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picture always reinforces the concept</dc:title>
  <dc:creator>Josh Wang</dc:creator>
  <cp:lastModifiedBy>Wang Josh</cp:lastModifiedBy>
  <cp:revision>58</cp:revision>
  <dcterms:modified xsi:type="dcterms:W3CDTF">2022-05-19T00:31:56Z</dcterms:modified>
</cp:coreProperties>
</file>